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0" r:id="rId5"/>
    <p:sldMasterId id="2147483799" r:id="rId6"/>
  </p:sldMasterIdLst>
  <p:notesMasterIdLst>
    <p:notesMasterId r:id="rId36"/>
  </p:notesMasterIdLst>
  <p:handoutMasterIdLst>
    <p:handoutMasterId r:id="rId37"/>
  </p:handoutMasterIdLst>
  <p:sldIdLst>
    <p:sldId id="585" r:id="rId7"/>
    <p:sldId id="311" r:id="rId8"/>
    <p:sldId id="582" r:id="rId9"/>
    <p:sldId id="514" r:id="rId10"/>
    <p:sldId id="570" r:id="rId11"/>
    <p:sldId id="309" r:id="rId12"/>
    <p:sldId id="515" r:id="rId13"/>
    <p:sldId id="519" r:id="rId14"/>
    <p:sldId id="584" r:id="rId15"/>
    <p:sldId id="574" r:id="rId16"/>
    <p:sldId id="575" r:id="rId17"/>
    <p:sldId id="576" r:id="rId18"/>
    <p:sldId id="577" r:id="rId19"/>
    <p:sldId id="578" r:id="rId20"/>
    <p:sldId id="579" r:id="rId21"/>
    <p:sldId id="528" r:id="rId22"/>
    <p:sldId id="531" r:id="rId23"/>
    <p:sldId id="534" r:id="rId24"/>
    <p:sldId id="533" r:id="rId25"/>
    <p:sldId id="562" r:id="rId26"/>
    <p:sldId id="572" r:id="rId27"/>
    <p:sldId id="580" r:id="rId28"/>
    <p:sldId id="537" r:id="rId29"/>
    <p:sldId id="538" r:id="rId30"/>
    <p:sldId id="550" r:id="rId31"/>
    <p:sldId id="568" r:id="rId32"/>
    <p:sldId id="569" r:id="rId33"/>
    <p:sldId id="581" r:id="rId34"/>
    <p:sldId id="529" r:id="rId35"/>
  </p:sldIdLst>
  <p:sldSz cx="9144000" cy="5143500" type="screen16x9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9">
          <p15:clr>
            <a:srgbClr val="A4A3A4"/>
          </p15:clr>
        </p15:guide>
        <p15:guide id="2" orient="horz" pos="85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4C97"/>
    <a:srgbClr val="84BD00"/>
    <a:srgbClr val="003971"/>
    <a:srgbClr val="00458A"/>
    <a:srgbClr val="00358A"/>
    <a:srgbClr val="0F2D8F"/>
    <a:srgbClr val="09229F"/>
    <a:srgbClr val="0014D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6" autoAdjust="0"/>
    <p:restoredTop sz="70314" autoAdjust="0"/>
  </p:normalViewPr>
  <p:slideViewPr>
    <p:cSldViewPr snapToGrid="0">
      <p:cViewPr varScale="1">
        <p:scale>
          <a:sx n="79" d="100"/>
          <a:sy n="79" d="100"/>
        </p:scale>
        <p:origin x="90" y="1206"/>
      </p:cViewPr>
      <p:guideLst>
        <p:guide orient="horz" pos="2689"/>
        <p:guide orient="horz" pos="858"/>
        <p:guide pos="2880"/>
      </p:guideLst>
    </p:cSldViewPr>
  </p:slideViewPr>
  <p:outlineViewPr>
    <p:cViewPr>
      <p:scale>
        <a:sx n="33" d="100"/>
        <a:sy n="33" d="100"/>
      </p:scale>
      <p:origin x="0" y="-78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076" y="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170238" cy="479425"/>
          </a:xfrm>
          <a:prstGeom prst="rect">
            <a:avLst/>
          </a:prstGeom>
        </p:spPr>
        <p:txBody>
          <a:bodyPr vert="horz" lIns="88250" tIns="44124" rIns="88250" bIns="44124" rtlCol="0"/>
          <a:lstStyle>
            <a:lvl1pPr algn="l">
              <a:defRPr sz="1200"/>
            </a:lvl1pPr>
          </a:lstStyle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Secrets des affaires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92"/>
            <a:ext cx="3170238" cy="479425"/>
          </a:xfrm>
          <a:prstGeom prst="rect">
            <a:avLst/>
          </a:prstGeom>
        </p:spPr>
        <p:txBody>
          <a:bodyPr vert="horz" lIns="88250" tIns="44124" rIns="88250" bIns="44124" rtlCol="0" anchor="b"/>
          <a:lstStyle>
            <a:lvl1pPr algn="l">
              <a:defRPr sz="1200"/>
            </a:lvl1pPr>
          </a:lstStyle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Thomas Bouvet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8" y="9120192"/>
            <a:ext cx="3170238" cy="479425"/>
          </a:xfrm>
          <a:prstGeom prst="rect">
            <a:avLst/>
          </a:prstGeom>
        </p:spPr>
        <p:txBody>
          <a:bodyPr vert="horz" lIns="88250" tIns="44124" rIns="88250" bIns="44124" rtlCol="0" anchor="b"/>
          <a:lstStyle>
            <a:lvl1pPr algn="r">
              <a:defRPr sz="1200"/>
            </a:lvl1pPr>
          </a:lstStyle>
          <a:p>
            <a:fld id="{A995CD19-1BF4-274B-90A7-7204844E1B89}" type="slidenum"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ader Placeholder 1"/>
          <p:cNvSpPr txBox="1">
            <a:spLocks/>
          </p:cNvSpPr>
          <p:nvPr/>
        </p:nvSpPr>
        <p:spPr>
          <a:xfrm>
            <a:off x="4041835" y="4"/>
            <a:ext cx="3170238" cy="479425"/>
          </a:xfrm>
          <a:prstGeom prst="rect">
            <a:avLst/>
          </a:prstGeom>
        </p:spPr>
        <p:txBody>
          <a:bodyPr vert="horz" lIns="88250" tIns="44124" rIns="88250" bIns="44124" rtlCol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r"/>
            <a:r>
              <a:rPr lang="fr-FR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6 mars 2019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8" rIns="93278" bIns="466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4" y="3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8" rIns="93278" bIns="466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20725"/>
            <a:ext cx="6403975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5" y="4560573"/>
            <a:ext cx="5364479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8" rIns="93278" bIns="46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2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8" rIns="93278" bIns="46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4" y="9121142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8" rIns="93278" bIns="466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B777BE-D7DF-4DDC-A1FD-A04584D0F15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3475" y="493713"/>
            <a:ext cx="4887913" cy="2749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IB</a:t>
            </a:r>
            <a:endParaRPr lang="en-US" b="1" dirty="0" smtClean="0"/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4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TB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2668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IB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96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MD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52851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/>
              <a:t>CP</a:t>
            </a:r>
            <a:endParaRPr lang="en-US" sz="1200" dirty="0" smtClean="0">
              <a:solidFill>
                <a:sysClr val="windowText" lastClr="000000"/>
              </a:solidFill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ysClr val="windowText" lastClr="000000"/>
              </a:solidFill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424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sz="1400" b="1" dirty="0" smtClean="0">
                <a:solidFill>
                  <a:schemeClr val="tx1"/>
                </a:solidFill>
              </a:rPr>
              <a:t>TB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fr-FR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38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IB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72724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7188" indent="-285750">
              <a:lnSpc>
                <a:spcPct val="120000"/>
              </a:lnSpc>
            </a:pPr>
            <a:r>
              <a:rPr lang="en-GB" b="1" u="none" dirty="0" smtClean="0"/>
              <a:t>IB</a:t>
            </a:r>
          </a:p>
          <a:p>
            <a:pPr marL="357188" indent="-285750">
              <a:lnSpc>
                <a:spcPct val="120000"/>
              </a:lnSpc>
            </a:pPr>
            <a:endParaRPr lang="en-GB" b="1" u="sng" dirty="0" smtClean="0"/>
          </a:p>
          <a:p>
            <a:pPr lvl="1">
              <a:buFont typeface="Arial" pitchFamily="34" charset="0"/>
              <a:buChar char="–"/>
            </a:pPr>
            <a:endParaRPr lang="en-US" sz="1400" i="1" kern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28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TB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0882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CP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3367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 smtClean="0"/>
              <a:t>MD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7409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IB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1801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IB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59451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IB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64555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IB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0072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84162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IB/TB</a:t>
            </a:r>
          </a:p>
          <a:p>
            <a:pPr marL="173038" lvl="1"/>
            <a:endParaRPr lang="en-GB" b="1" dirty="0" smtClean="0">
              <a:solidFill>
                <a:sysClr val="windowText" lastClr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75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IB/TB</a:t>
            </a:r>
            <a:endParaRPr lang="en-US" b="1" dirty="0" smtClean="0"/>
          </a:p>
          <a:p>
            <a:endParaRPr lang="en-US" b="1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349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TB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3672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GB" b="1" dirty="0" smtClean="0"/>
              <a:t>TB</a:t>
            </a:r>
          </a:p>
          <a:p>
            <a:pPr marL="0" lvl="0" indent="0"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kern="1200" dirty="0" smtClean="0">
              <a:solidFill>
                <a:schemeClr val="tx1"/>
              </a:solidFill>
              <a:latin typeface="Times New Roman" charset="0"/>
              <a:ea typeface="Calibri" panose="020F0502020204030204" pitchFamily="34" charset="0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sz="1400" kern="1200" dirty="0">
              <a:solidFill>
                <a:schemeClr val="tx1"/>
              </a:solidFill>
              <a:latin typeface="Times New Roman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63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Andrew</a:t>
            </a:r>
            <a:r>
              <a:rPr lang="en-GB" b="1" baseline="0" dirty="0" smtClean="0"/>
              <a:t> to select questions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499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730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TB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7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TB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8910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CP</a:t>
            </a:r>
            <a:endParaRPr lang="en-US" dirty="0" smtClean="0"/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974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IB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0008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IB</a:t>
            </a:r>
            <a:endParaRPr lang="en-GB" b="1" u="sng" dirty="0" smtClean="0"/>
          </a:p>
          <a:p>
            <a:endParaRPr lang="en-GB" b="1" u="sng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41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MD</a:t>
            </a:r>
            <a:endParaRPr lang="en-GB" b="1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3020106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+mn-cs"/>
              </a:rPr>
              <a:t>TB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455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2377439" y="377190"/>
            <a:ext cx="4389120" cy="4389120"/>
            <a:chOff x="2377439" y="377190"/>
            <a:chExt cx="4389120" cy="4389120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2377439" y="377190"/>
              <a:ext cx="4389120" cy="4389120"/>
              <a:chOff x="2377439" y="377190"/>
              <a:chExt cx="4389120" cy="4389120"/>
            </a:xfrm>
          </p:grpSpPr>
          <p:sp>
            <p:nvSpPr>
              <p:cNvPr id="15" name="Oval 14"/>
              <p:cNvSpPr/>
              <p:nvPr/>
            </p:nvSpPr>
            <p:spPr bwMode="auto">
              <a:xfrm>
                <a:off x="2583179" y="582930"/>
                <a:ext cx="3977640" cy="3977640"/>
              </a:xfrm>
              <a:prstGeom prst="ellipse">
                <a:avLst/>
              </a:prstGeom>
              <a:solidFill>
                <a:schemeClr val="tx1">
                  <a:alpha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2530662" y="530413"/>
                <a:ext cx="4082674" cy="408267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2377439" y="377190"/>
                <a:ext cx="4389120" cy="4389120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8" name="Picture 15" descr="JD 29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8300" y="1000040"/>
              <a:ext cx="847399" cy="582587"/>
            </a:xfrm>
            <a:prstGeom prst="rect">
              <a:avLst/>
            </a:prstGeom>
            <a:noFill/>
          </p:spPr>
        </p:pic>
      </p:grpSp>
      <p:sp>
        <p:nvSpPr>
          <p:cNvPr id="160777" name="Rectangle 9"/>
          <p:cNvSpPr>
            <a:spLocks noGrp="1" noChangeArrowheads="1"/>
          </p:cNvSpPr>
          <p:nvPr userDrawn="1">
            <p:ph type="ctrTitle" sz="quarter" hasCustomPrompt="1"/>
          </p:nvPr>
        </p:nvSpPr>
        <p:spPr>
          <a:xfrm>
            <a:off x="2623664" y="2114550"/>
            <a:ext cx="3881253" cy="361188"/>
          </a:xfrm>
        </p:spPr>
        <p:txBody>
          <a:bodyPr anchor="ctr" anchorCtr="0"/>
          <a:lstStyle>
            <a:lvl1pPr algn="ctr">
              <a:defRPr sz="40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1 LINE title</a:t>
            </a:r>
            <a:endParaRPr lang="en-US" dirty="0"/>
          </a:p>
        </p:txBody>
      </p:sp>
      <p:sp>
        <p:nvSpPr>
          <p:cNvPr id="160778" name="Rectangle 10"/>
          <p:cNvSpPr>
            <a:spLocks noGrp="1" noChangeArrowheads="1"/>
          </p:cNvSpPr>
          <p:nvPr userDrawn="1">
            <p:ph type="subTitle" sz="quarter" idx="1" hasCustomPrompt="1"/>
          </p:nvPr>
        </p:nvSpPr>
        <p:spPr>
          <a:xfrm>
            <a:off x="2621190" y="3292434"/>
            <a:ext cx="3886201" cy="104927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Speakers</a:t>
            </a: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626160" y="2489597"/>
            <a:ext cx="3876261" cy="569071"/>
          </a:xfrm>
        </p:spPr>
        <p:txBody>
          <a:bodyPr/>
          <a:lstStyle>
            <a:lvl1pPr algn="ctr">
              <a:lnSpc>
                <a:spcPts val="2600"/>
              </a:lnSpc>
              <a:buNone/>
              <a:defRPr sz="2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subhead maximum two lines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4645152" y="1347912"/>
            <a:ext cx="4498848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347912"/>
            <a:ext cx="4498848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47912"/>
            <a:ext cx="4498848" cy="2898648"/>
          </a:xfrm>
          <a:solidFill>
            <a:schemeClr val="accent3"/>
          </a:solidFill>
        </p:spPr>
        <p:txBody>
          <a:bodyPr lIns="274320" tIns="274320" rIns="274320"/>
          <a:lstStyle>
            <a:lvl1pPr marL="168275" indent="-168275" algn="l">
              <a:buClr>
                <a:schemeClr val="tx1"/>
              </a:buClr>
              <a:buFont typeface="Arial" pitchFamily="34" charset="0"/>
              <a:buChar char="•"/>
              <a:defRPr baseline="0"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</a:t>
            </a:r>
            <a:br>
              <a:rPr lang="en-US" dirty="0" smtClean="0"/>
            </a:br>
            <a:r>
              <a:rPr lang="en-US" dirty="0" smtClean="0"/>
              <a:t>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347912"/>
            <a:ext cx="4498848" cy="2898648"/>
          </a:xfrm>
          <a:solidFill>
            <a:schemeClr val="accent2"/>
          </a:solidFill>
        </p:spPr>
        <p:txBody>
          <a:bodyPr lIns="274320" tIns="274320" rIns="274320"/>
          <a:lstStyle>
            <a:lvl1pPr marL="1682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</a:t>
            </a:r>
            <a:br>
              <a:rPr lang="en-US" dirty="0" smtClean="0"/>
            </a:br>
            <a:r>
              <a:rPr lang="en-US" dirty="0" smtClean="0"/>
              <a:t>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317" y="1953941"/>
            <a:ext cx="2194458" cy="25007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317314" y="1953941"/>
            <a:ext cx="6826685" cy="2500745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1953941"/>
            <a:ext cx="2194775" cy="2500746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285055-1D88-234B-AF41-D1CEC233EE5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317313" y="1954060"/>
            <a:ext cx="6826685" cy="2500856"/>
          </a:xfrm>
        </p:spPr>
        <p:txBody>
          <a:bodyPr lIns="182880" tIns="182880" rIns="45720" bIns="182880"/>
          <a:lstStyle>
            <a:lvl1pPr marL="173038" indent="-173038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347663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15938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690563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58838" indent="-16827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E6CA763-0B57-DD45-8752-BDB15E8747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228466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07051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675120" y="1358671"/>
            <a:ext cx="2468880" cy="219456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4117084" y="1358671"/>
            <a:ext cx="2468880" cy="21945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1358671"/>
            <a:ext cx="4023360" cy="21945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20832" y="1358671"/>
            <a:ext cx="2468880" cy="2194560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6675120" y="1358671"/>
            <a:ext cx="2468880" cy="2194560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19456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66445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6675120" y="1358671"/>
            <a:ext cx="2468880" cy="2221992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117084" y="1358671"/>
            <a:ext cx="2468880" cy="222199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noFill/>
        </p:spPr>
        <p:txBody>
          <a:bodyPr lIns="274320" rIns="182880" anchor="ctr"/>
          <a:lstStyle>
            <a:lvl1pPr marL="0" indent="0">
              <a:buNone/>
              <a:defRPr sz="12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" y="1358671"/>
            <a:ext cx="402336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08190" y="1358671"/>
            <a:ext cx="2468880" cy="2221992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6675120" y="1358671"/>
            <a:ext cx="2468880" cy="2221992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22199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35508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4114800" cy="51435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3400" y="374904"/>
            <a:ext cx="4363278" cy="542544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Image and Content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3400" y="1047750"/>
            <a:ext cx="4363278" cy="3457575"/>
          </a:xfrm>
        </p:spPr>
        <p:txBody>
          <a:bodyPr/>
          <a:lstStyle>
            <a:lvl1pPr>
              <a:buClr>
                <a:schemeClr val="accent3"/>
              </a:buClr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The graphic to the left can be any Jones Day color background with an image over either part of the teal space or the image can fill the entire space.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14800" cy="5143500"/>
          </a:xfrm>
          <a:solidFill>
            <a:schemeClr val="accent6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17375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3086100" y="1343024"/>
            <a:ext cx="6062472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3086100" y="1343024"/>
            <a:ext cx="6062472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297180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6913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3024"/>
            <a:ext cx="173736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38324" y="1343024"/>
            <a:ext cx="7306056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1838324" y="1343024"/>
            <a:ext cx="7306056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173736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8398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1343024"/>
            <a:ext cx="6057900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617220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711200" y="1343024"/>
            <a:ext cx="5299075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172200" y="1343024"/>
            <a:ext cx="297180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844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3086100" y="1343024"/>
            <a:ext cx="6062472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3086100" y="1343024"/>
            <a:ext cx="6062472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297180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8368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3024"/>
            <a:ext cx="173736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38324" y="1343024"/>
            <a:ext cx="7306056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1838324" y="1343024"/>
            <a:ext cx="7306056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173736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98954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1343024"/>
            <a:ext cx="605790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617220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711200" y="1343024"/>
            <a:ext cx="5299075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172200" y="1343024"/>
            <a:ext cx="297180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7298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238500" y="2108494"/>
            <a:ext cx="2651760" cy="214953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8494"/>
            <a:ext cx="2651760" cy="21495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6019800" y="2108494"/>
            <a:ext cx="2651760" cy="214953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57200" y="1354803"/>
            <a:ext cx="822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8494"/>
            <a:ext cx="2651760" cy="2149536"/>
          </a:xfrm>
          <a:solidFill>
            <a:schemeClr val="accent3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 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238500" y="2108494"/>
            <a:ext cx="2651760" cy="2149536"/>
          </a:xfrm>
          <a:solidFill>
            <a:schemeClr val="accent2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7190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019800" y="2108494"/>
            <a:ext cx="2651760" cy="2149536"/>
          </a:xfrm>
          <a:solidFill>
            <a:schemeClr val="accent4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rgbClr val="3EB1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tIns="137160" bIns="137160"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81797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tIns="137160" bIns="137160"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75748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tIns="137160" bIns="137160"/>
          <a:lstStyle>
            <a:lvl1pPr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01638" indent="-173038"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84213" indent="-228600"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 marL="915988" indent="-228600"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 marL="1141413" indent="-228600"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84930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gradFill flip="none" rotWithShape="1">
            <a:gsLst>
              <a:gs pos="0">
                <a:srgbClr val="C4BFB6"/>
              </a:gs>
              <a:gs pos="50000">
                <a:srgbClr val="C4BFB6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5pPr>
          </a:lstStyle>
          <a:p>
            <a:r>
              <a:rPr lang="en-US" dirty="0"/>
              <a:t>This could be used as a hidden slide. Hover over the slide image at the left, right click and choose “Hide Slide” from the pop-up menu to assign it as such so that it will not show during your presentation. The intention of this slide is to have a lot of information that you will print and leave behind with your audience.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7424928" y="0"/>
            <a:ext cx="1719072" cy="46166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4592" tIns="91440" rIns="164592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96094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1362075"/>
            <a:ext cx="9144000" cy="2905125"/>
          </a:xfrm>
          <a:prstGeom prst="rect">
            <a:avLst/>
          </a:prstGeom>
          <a:solidFill>
            <a:srgbClr val="C4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62000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5pPr>
          </a:lstStyle>
          <a:p>
            <a:r>
              <a:rPr lang="en-US" dirty="0"/>
              <a:t>This could be used as a hidden slide. Hover over the slide image at the left, right click and choose “Hide Slide” from the pop-up menu to assign it as such so that it will not show during your presentation. The intention of this slide is to have a lot of information that you will print and leave behind with your audience.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424928" y="-5280"/>
            <a:ext cx="1719072" cy="46166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4592" tIns="91440" rIns="164592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51979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Four Contacts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rgbClr val="3EB1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11200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760133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809066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858000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75364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25992" y="3049046"/>
            <a:ext cx="1712408" cy="191111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60133" y="175364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760133" y="3049046"/>
            <a:ext cx="1712408" cy="191111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809066" y="175364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049046"/>
            <a:ext cx="1712408" cy="201050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858000" y="175364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0" y="3049046"/>
            <a:ext cx="1712408" cy="201050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</a:t>
            </a:r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29305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3446" y="3260451"/>
            <a:ext cx="1712408" cy="655566"/>
          </a:xfr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US" sz="1000" b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803913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000" b="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861313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000" b="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851906510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711200" y="1360899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11200" y="2992506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4114797" y="2992506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114797" y="1360899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360899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5572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299250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114797" y="1360899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114797" y="2992506"/>
            <a:ext cx="1188720" cy="118872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5572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478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7478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2055720" y="3202613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2055720" y="3578085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5474780" y="3202613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74780" y="3578085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939540600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Six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711200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711200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3418952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3418952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6132003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6132003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360899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308394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18952" y="1360899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418952" y="308394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132003" y="1360899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32003" y="308394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14559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14559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20082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20082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7233133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233133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1814559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814559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520082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4520082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33133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233133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6260259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Six Contacts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1361660"/>
            <a:ext cx="9144000" cy="2907128"/>
          </a:xfrm>
          <a:prstGeom prst="rect">
            <a:avLst/>
          </a:prstGeom>
          <a:solidFill>
            <a:srgbClr val="3EB1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 bwMode="auto">
          <a:xfrm>
            <a:off x="711200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 userDrawn="1"/>
        </p:nvSpPr>
        <p:spPr bwMode="auto">
          <a:xfrm>
            <a:off x="711200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 userDrawn="1"/>
        </p:nvSpPr>
        <p:spPr bwMode="auto">
          <a:xfrm>
            <a:off x="3418952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5" name="Rectangle 44"/>
          <p:cNvSpPr/>
          <p:nvPr userDrawn="1"/>
        </p:nvSpPr>
        <p:spPr bwMode="auto">
          <a:xfrm>
            <a:off x="3418952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6" name="Rectangle 45"/>
          <p:cNvSpPr/>
          <p:nvPr userDrawn="1"/>
        </p:nvSpPr>
        <p:spPr bwMode="auto">
          <a:xfrm>
            <a:off x="6132003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 userDrawn="1"/>
        </p:nvSpPr>
        <p:spPr bwMode="auto">
          <a:xfrm>
            <a:off x="6132003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57425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3041203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18952" y="157425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418952" y="3041203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132003" y="1574256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32003" y="3041203"/>
            <a:ext cx="1005840" cy="100584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14559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1814559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20082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4520082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233133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56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3133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814559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1814559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4520082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60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4520082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233133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62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7233133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A2B3704-DCFE-E04C-AC30-475BCC4813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52633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Two Contacts with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4687556" y="1363042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0280" y="1363042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0280" y="1363042"/>
            <a:ext cx="1188720" cy="1188720"/>
          </a:xfrm>
          <a:noFill/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7556" y="1363042"/>
            <a:ext cx="1188720" cy="1188720"/>
          </a:xfrm>
          <a:noFill/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4572000" y="1366686"/>
            <a:ext cx="0" cy="2898648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12787" y="2683526"/>
            <a:ext cx="3708487" cy="1768475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100">
                <a:solidFill>
                  <a:sysClr val="windowText" lastClr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4691934" y="2683526"/>
            <a:ext cx="3708487" cy="1768475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100">
                <a:solidFill>
                  <a:sysClr val="windowText" lastClr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5572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05572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47428" y="1572595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LAWYER NAME ALL CAPS TWO LINES 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047428" y="1948067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Office</a:t>
            </a:r>
            <a:br>
              <a:rPr lang="en-US" dirty="0"/>
            </a:br>
            <a:r>
              <a:rPr lang="en-US" dirty="0"/>
              <a:t>Telephone</a:t>
            </a:r>
            <a:br>
              <a:rPr lang="en-US" dirty="0"/>
            </a:br>
            <a:r>
              <a:rPr lang="en-US" dirty="0"/>
              <a:t>Email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6FAF813-76B3-E446-8245-59E435EEF4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5939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2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4631910" y="2109190"/>
            <a:ext cx="4041648" cy="214884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9190"/>
            <a:ext cx="4041648" cy="21488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9190"/>
            <a:ext cx="4041648" cy="2148840"/>
          </a:xfrm>
          <a:solidFill>
            <a:schemeClr val="accent3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</a:t>
            </a:r>
            <a:br>
              <a:rPr lang="en-US" dirty="0" smtClean="0"/>
            </a:br>
            <a:r>
              <a:rPr lang="en-US" dirty="0" smtClean="0"/>
              <a:t>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1910" y="2109190"/>
            <a:ext cx="4041648" cy="2148840"/>
          </a:xfrm>
          <a:solidFill>
            <a:schemeClr val="accent2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graphic. </a:t>
            </a:r>
            <a:br>
              <a:rPr lang="en-US" dirty="0" smtClean="0"/>
            </a:br>
            <a:r>
              <a:rPr lang="en-US" dirty="0" smtClean="0"/>
              <a:t>A graphic should fit and fill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1929227"/>
            <a:ext cx="7620000" cy="614934"/>
          </a:xfrm>
        </p:spPr>
        <p:txBody>
          <a:bodyPr/>
          <a:lstStyle>
            <a:lvl1pPr algn="ctr">
              <a:defRPr sz="28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75976" y="4684396"/>
            <a:ext cx="617185" cy="274637"/>
          </a:xfrm>
        </p:spPr>
        <p:txBody>
          <a:bodyPr/>
          <a:lstStyle/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DC83A187-5763-624A-BAE6-E3379EBC4D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26789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54744" y="1817918"/>
            <a:ext cx="7620000" cy="1480456"/>
          </a:xfrm>
        </p:spPr>
        <p:txBody>
          <a:bodyPr/>
          <a:lstStyle>
            <a:lvl1pPr algn="ctr">
              <a:defRPr sz="4800" b="0" cap="none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66164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264283"/>
            <a:ext cx="7620000" cy="614934"/>
          </a:xfrm>
        </p:spPr>
        <p:txBody>
          <a:bodyPr/>
          <a:lstStyle>
            <a:lvl1pPr algn="ctr">
              <a:defRPr sz="28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598776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4744" y="1817918"/>
            <a:ext cx="7620000" cy="1480456"/>
          </a:xfrm>
        </p:spPr>
        <p:txBody>
          <a:bodyPr/>
          <a:lstStyle>
            <a:lvl1pPr algn="ctr">
              <a:defRPr sz="4800" b="0" cap="none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323827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Freeform 5"/>
          <p:cNvSpPr>
            <a:spLocks/>
          </p:cNvSpPr>
          <p:nvPr userDrawn="1"/>
        </p:nvSpPr>
        <p:spPr bwMode="auto">
          <a:xfrm>
            <a:off x="2333625" y="1067846"/>
            <a:ext cx="4476750" cy="2879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558"/>
              </a:cxn>
              <a:cxn ang="0">
                <a:pos x="1755" y="1558"/>
              </a:cxn>
              <a:cxn ang="0">
                <a:pos x="1755" y="1814"/>
              </a:cxn>
              <a:cxn ang="0">
                <a:pos x="2266" y="1558"/>
              </a:cxn>
              <a:cxn ang="0">
                <a:pos x="2820" y="1558"/>
              </a:cxn>
              <a:cxn ang="0">
                <a:pos x="2820" y="0"/>
              </a:cxn>
              <a:cxn ang="0">
                <a:pos x="0" y="0"/>
              </a:cxn>
            </a:cxnLst>
            <a:rect l="0" t="0" r="r" b="b"/>
            <a:pathLst>
              <a:path w="2820" h="1814">
                <a:moveTo>
                  <a:pt x="0" y="0"/>
                </a:moveTo>
                <a:lnTo>
                  <a:pt x="0" y="1558"/>
                </a:lnTo>
                <a:lnTo>
                  <a:pt x="1755" y="1558"/>
                </a:lnTo>
                <a:lnTo>
                  <a:pt x="1755" y="1814"/>
                </a:lnTo>
                <a:lnTo>
                  <a:pt x="2266" y="1558"/>
                </a:lnTo>
                <a:lnTo>
                  <a:pt x="2820" y="1558"/>
                </a:lnTo>
                <a:lnTo>
                  <a:pt x="28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752" y="1352550"/>
            <a:ext cx="3962400" cy="1905000"/>
          </a:xfrm>
        </p:spPr>
        <p:txBody>
          <a:bodyPr/>
          <a:lstStyle>
            <a:lvl1pPr algn="ctr">
              <a:lnSpc>
                <a:spcPct val="120000"/>
              </a:lnSpc>
              <a:defRPr sz="14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ABC79B04-1E6B-1740-BED8-FCA974C2A3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2112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Freeform 5"/>
          <p:cNvSpPr>
            <a:spLocks/>
          </p:cNvSpPr>
          <p:nvPr userDrawn="1"/>
        </p:nvSpPr>
        <p:spPr bwMode="auto">
          <a:xfrm>
            <a:off x="2362200" y="1397254"/>
            <a:ext cx="4476750" cy="2879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558"/>
              </a:cxn>
              <a:cxn ang="0">
                <a:pos x="1755" y="1558"/>
              </a:cxn>
              <a:cxn ang="0">
                <a:pos x="1755" y="1814"/>
              </a:cxn>
              <a:cxn ang="0">
                <a:pos x="2266" y="1558"/>
              </a:cxn>
              <a:cxn ang="0">
                <a:pos x="2820" y="1558"/>
              </a:cxn>
              <a:cxn ang="0">
                <a:pos x="2820" y="0"/>
              </a:cxn>
              <a:cxn ang="0">
                <a:pos x="0" y="0"/>
              </a:cxn>
            </a:cxnLst>
            <a:rect l="0" t="0" r="r" b="b"/>
            <a:pathLst>
              <a:path w="2820" h="1814">
                <a:moveTo>
                  <a:pt x="0" y="0"/>
                </a:moveTo>
                <a:lnTo>
                  <a:pt x="0" y="1558"/>
                </a:lnTo>
                <a:lnTo>
                  <a:pt x="1755" y="1558"/>
                </a:lnTo>
                <a:lnTo>
                  <a:pt x="1755" y="1814"/>
                </a:lnTo>
                <a:lnTo>
                  <a:pt x="2266" y="1558"/>
                </a:lnTo>
                <a:lnTo>
                  <a:pt x="2820" y="1558"/>
                </a:lnTo>
                <a:lnTo>
                  <a:pt x="28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6BF05B2-FBD9-7549-A7B2-569DE442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39CA66-FE31-0F40-BAD7-D3F6C9B3900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98942" y="1534439"/>
            <a:ext cx="4208746" cy="2204580"/>
          </a:xfrm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ECF0318-F8B7-5D41-80F9-6FD89D0E4CD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77431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047750"/>
            <a:ext cx="9144000" cy="301752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3487" y="1794510"/>
            <a:ext cx="7007088" cy="1524000"/>
          </a:xfrm>
        </p:spPr>
        <p:txBody>
          <a:bodyPr/>
          <a:lstStyle>
            <a:lvl1pPr algn="ctr">
              <a:lnSpc>
                <a:spcPct val="120000"/>
              </a:lnSpc>
              <a:defRPr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giant quot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327" y="325561"/>
            <a:ext cx="1566000" cy="1449000"/>
          </a:xfrm>
          <a:prstGeom prst="rect">
            <a:avLst/>
          </a:prstGeom>
        </p:spPr>
      </p:pic>
      <p:pic>
        <p:nvPicPr>
          <p:cNvPr id="6" name="Picture 5" descr="giant quot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6509294" y="3338643"/>
            <a:ext cx="1566000" cy="1449000"/>
          </a:xfrm>
          <a:prstGeom prst="rect">
            <a:avLst/>
          </a:prstGeom>
        </p:spPr>
      </p:pic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06BD0956-9D81-4144-846A-018B45B16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88756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 rot="10800000">
            <a:off x="8076266" y="2405761"/>
            <a:ext cx="365125" cy="301625"/>
            <a:chOff x="2916686" y="1369378"/>
            <a:chExt cx="365125" cy="301625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29166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9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31325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85800" y="2405761"/>
            <a:ext cx="365125" cy="301625"/>
            <a:chOff x="2916686" y="1369378"/>
            <a:chExt cx="365125" cy="301625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29166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9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31325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5208" y="1794510"/>
            <a:ext cx="6629400" cy="1524000"/>
          </a:xfrm>
        </p:spPr>
        <p:txBody>
          <a:bodyPr/>
          <a:lstStyle>
            <a:lvl1pPr algn="ctr">
              <a:lnSpc>
                <a:spcPct val="120000"/>
              </a:lnSpc>
              <a:defRPr b="0" cap="none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1047750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0" y="4057650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6F94FCC4-73C7-1844-A17C-DD96F4E154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23942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3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 rot="10800000">
            <a:off x="8076266" y="2664412"/>
            <a:ext cx="365125" cy="301625"/>
            <a:chOff x="2916686" y="1369378"/>
            <a:chExt cx="365125" cy="301625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29166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9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31325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685800" y="2664412"/>
            <a:ext cx="365125" cy="301625"/>
            <a:chOff x="2916686" y="1369378"/>
            <a:chExt cx="365125" cy="301625"/>
          </a:xfrm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29166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9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3132586" y="1369378"/>
              <a:ext cx="149225" cy="301625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0" y="32"/>
                </a:cxn>
                <a:cxn ang="0">
                  <a:pos x="0" y="16"/>
                </a:cxn>
                <a:cxn ang="0">
                  <a:pos x="16" y="0"/>
                </a:cxn>
                <a:cxn ang="0">
                  <a:pos x="16" y="8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32"/>
                </a:cxn>
              </a:cxnLst>
              <a:rect l="0" t="0" r="r" b="b"/>
              <a:pathLst>
                <a:path w="16" h="32">
                  <a:moveTo>
                    <a:pt x="1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6" y="3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0" name="Straight Connector 9"/>
          <p:cNvCxnSpPr/>
          <p:nvPr userDrawn="1"/>
        </p:nvCxnSpPr>
        <p:spPr bwMode="auto">
          <a:xfrm>
            <a:off x="0" y="1361660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0" y="4268788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58D1A3-830E-A849-A7DB-33941CF7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04B936-8CE6-BC40-8609-C940AA814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8895" y="2051700"/>
            <a:ext cx="6629400" cy="1527048"/>
          </a:xfrm>
        </p:spPr>
        <p:txBody>
          <a:bodyPr anchor="ctr"/>
          <a:lstStyle>
            <a:lvl1pPr marL="0" indent="0" algn="ctr">
              <a:lnSpc>
                <a:spcPct val="120000"/>
              </a:lnSpc>
              <a:buNone/>
              <a:defRPr sz="18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A8E572B2-6091-6644-800C-DC7286CE89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79673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 bwMode="auto">
          <a:xfrm>
            <a:off x="2817308" y="800100"/>
            <a:ext cx="3505200" cy="3505200"/>
          </a:xfrm>
          <a:prstGeom prst="ellips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7808" y="1342502"/>
            <a:ext cx="3124200" cy="2438400"/>
          </a:xfrm>
        </p:spPr>
        <p:txBody>
          <a:bodyPr/>
          <a:lstStyle>
            <a:lvl1pPr algn="ctr">
              <a:lnSpc>
                <a:spcPct val="120000"/>
              </a:lnSpc>
              <a:defRPr sz="1400" b="0" cap="none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2794076" y="1192716"/>
            <a:ext cx="594360" cy="594360"/>
            <a:chOff x="587298" y="2209335"/>
            <a:chExt cx="594360" cy="594360"/>
          </a:xfrm>
        </p:grpSpPr>
        <p:sp>
          <p:nvSpPr>
            <p:cNvPr id="17" name="Oval 16"/>
            <p:cNvSpPr/>
            <p:nvPr userDrawn="1"/>
          </p:nvSpPr>
          <p:spPr bwMode="auto">
            <a:xfrm>
              <a:off x="587298" y="2209335"/>
              <a:ext cx="594360" cy="5943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charset="0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709908" y="2385997"/>
              <a:ext cx="365125" cy="301625"/>
              <a:chOff x="685800" y="2343150"/>
              <a:chExt cx="365125" cy="301625"/>
            </a:xfrm>
          </p:grpSpPr>
          <p:sp>
            <p:nvSpPr>
              <p:cNvPr id="2053" name="Freeform 5"/>
              <p:cNvSpPr>
                <a:spLocks/>
              </p:cNvSpPr>
              <p:nvPr userDrawn="1"/>
            </p:nvSpPr>
            <p:spPr bwMode="auto">
              <a:xfrm>
                <a:off x="6858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9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54" name="Freeform 6"/>
              <p:cNvSpPr>
                <a:spLocks/>
              </p:cNvSpPr>
              <p:nvPr userDrawn="1"/>
            </p:nvSpPr>
            <p:spPr bwMode="auto">
              <a:xfrm>
                <a:off x="9017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8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 rot="10800000">
            <a:off x="5751008" y="3327886"/>
            <a:ext cx="594360" cy="594360"/>
            <a:chOff x="587298" y="2209335"/>
            <a:chExt cx="594360" cy="594360"/>
          </a:xfrm>
        </p:grpSpPr>
        <p:sp>
          <p:nvSpPr>
            <p:cNvPr id="23" name="Oval 22"/>
            <p:cNvSpPr/>
            <p:nvPr userDrawn="1"/>
          </p:nvSpPr>
          <p:spPr bwMode="auto">
            <a:xfrm>
              <a:off x="587298" y="2209335"/>
              <a:ext cx="594360" cy="5943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709908" y="2385997"/>
              <a:ext cx="365125" cy="301625"/>
              <a:chOff x="685800" y="2343150"/>
              <a:chExt cx="365125" cy="301625"/>
            </a:xfrm>
          </p:grpSpPr>
          <p:sp>
            <p:nvSpPr>
              <p:cNvPr id="25" name="Freeform 5"/>
              <p:cNvSpPr>
                <a:spLocks/>
              </p:cNvSpPr>
              <p:nvPr userDrawn="1"/>
            </p:nvSpPr>
            <p:spPr bwMode="auto">
              <a:xfrm>
                <a:off x="6858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9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"/>
              <p:cNvSpPr>
                <a:spLocks/>
              </p:cNvSpPr>
              <p:nvPr userDrawn="1"/>
            </p:nvSpPr>
            <p:spPr bwMode="auto">
              <a:xfrm>
                <a:off x="9017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8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68BC0BFB-D14E-E24D-8E5F-0560564F42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3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auto">
          <a:xfrm>
            <a:off x="0" y="1892300"/>
            <a:ext cx="2194560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16480" y="1892300"/>
            <a:ext cx="2194560" cy="23591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4632960" y="1892300"/>
            <a:ext cx="2194560" cy="23591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6949440" y="1892300"/>
            <a:ext cx="2194560" cy="2359152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31648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63296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194560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16480" y="1892300"/>
            <a:ext cx="2194560" cy="2359152"/>
          </a:xfrm>
          <a:solidFill>
            <a:schemeClr val="accent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892300"/>
            <a:ext cx="2194560" cy="2359152"/>
          </a:xfrm>
          <a:solidFill>
            <a:schemeClr val="accent4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94944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949440" y="1892300"/>
            <a:ext cx="2194560" cy="2359152"/>
          </a:xfrm>
          <a:solidFill>
            <a:schemeClr val="bg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rcRect b="17007"/>
          <a:stretch>
            <a:fillRect/>
          </a:stretch>
        </p:blipFill>
        <p:spPr>
          <a:xfrm>
            <a:off x="0" y="0"/>
            <a:ext cx="9144000" cy="4268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0380"/>
            <a:ext cx="9144000" cy="978408"/>
          </a:xfrm>
          <a:solidFill>
            <a:schemeClr val="accent1">
              <a:alpha val="70000"/>
            </a:schemeClr>
          </a:solidFill>
        </p:spPr>
        <p:txBody>
          <a:bodyPr lIns="822960" anchor="ctr"/>
          <a:lstStyle>
            <a:lvl1pPr algn="l">
              <a:defRPr sz="32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D4CEC7B1-FFA1-9943-8F84-7CE178296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4B71ED3-65BB-9C49-A7C1-57E5D9A88C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8969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rcRect b="17007"/>
          <a:stretch>
            <a:fillRect/>
          </a:stretch>
        </p:blipFill>
        <p:spPr>
          <a:xfrm>
            <a:off x="0" y="0"/>
            <a:ext cx="9144000" cy="4268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0" y="1585754"/>
            <a:ext cx="4572000" cy="1097280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 sz="16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5FCF7F9-C0F6-EF4B-A1B0-49D75C98D40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D4743838-9807-494C-B439-BA08D38E47B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133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657600" y="0"/>
            <a:ext cx="54864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57600" y="0"/>
            <a:ext cx="5486400" cy="42687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36576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5694"/>
            <a:ext cx="2971800" cy="2057400"/>
          </a:xfrm>
        </p:spPr>
        <p:txBody>
          <a:bodyPr lIns="0" anchor="ctr"/>
          <a:lstStyle>
            <a:lvl1pPr algn="l">
              <a:defRPr sz="26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CA6C98DA-512E-ED4F-A8EB-DA19B34DD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74B65F51-2844-C746-8737-4561B4D4CC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418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1649895"/>
            <a:ext cx="9144000" cy="16440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24062"/>
            <a:ext cx="7772400" cy="914400"/>
          </a:xfrm>
        </p:spPr>
        <p:txBody>
          <a:bodyPr anchor="ctr"/>
          <a:lstStyle>
            <a:lvl1pPr algn="ctr">
              <a:defRPr sz="22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CBD2B540-257D-3C49-A7DA-F484C700F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FDA2D7CB-75CC-954E-9CAC-A0903F97E9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4290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371600" y="2017330"/>
            <a:ext cx="7772400" cy="10332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76766"/>
            <a:ext cx="7772400" cy="914400"/>
          </a:xfrm>
        </p:spPr>
        <p:txBody>
          <a:bodyPr anchor="ctr"/>
          <a:lstStyle>
            <a:lvl1pPr algn="ctr">
              <a:defRPr sz="18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2017330"/>
            <a:ext cx="1295400" cy="10332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9" name="Picture 20" descr="P:\Logo\Black And White\PNG Files\JD Big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" y="2249766"/>
            <a:ext cx="822960" cy="568400"/>
          </a:xfrm>
          <a:prstGeom prst="rect">
            <a:avLst/>
          </a:prstGeom>
          <a:noFill/>
        </p:spPr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7A1509D3-69BA-5948-B8FB-18B936828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FAA83619-4F58-2C45-A5BD-E0553E294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1231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657600" y="0"/>
            <a:ext cx="54864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36576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CA6C98DA-512E-ED4F-A8EB-DA19B34DD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DF802-AE1F-0147-A59A-E24A4B01A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6587"/>
          <a:stretch/>
        </p:blipFill>
        <p:spPr>
          <a:xfrm>
            <a:off x="3657600" y="0"/>
            <a:ext cx="5486399" cy="427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FABB7-CCFD-7F41-854D-4B4865B4941D}"/>
              </a:ext>
            </a:extLst>
          </p:cNvPr>
          <p:cNvSpPr txBox="1"/>
          <p:nvPr userDrawn="1"/>
        </p:nvSpPr>
        <p:spPr>
          <a:xfrm>
            <a:off x="463505" y="1888172"/>
            <a:ext cx="2662041" cy="49244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Questions?</a:t>
            </a:r>
            <a:endParaRPr lang="en-US" sz="2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1D76D878-A9FE-F047-B13A-C21D6B1454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5057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JD OFW Logo_RGB 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2" y="2148418"/>
            <a:ext cx="3581400" cy="8376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 bwMode="auto">
          <a:xfrm>
            <a:off x="7772401" y="4532243"/>
            <a:ext cx="1371600" cy="6112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1039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598EB128-627C-554B-AD11-4095934DD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131B2165-A783-6143-8178-447AD26371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77689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0"/>
          <p:cNvSpPr>
            <a:spLocks noGrp="1"/>
          </p:cNvSpPr>
          <p:nvPr>
            <p:ph type="body" sz="quarter" idx="56"/>
          </p:nvPr>
        </p:nvSpPr>
        <p:spPr>
          <a:xfrm>
            <a:off x="762000" y="1371600"/>
            <a:ext cx="5029200" cy="36576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975"/>
              </a:lnSpc>
              <a:spcBef>
                <a:spcPts val="450"/>
              </a:spcBef>
              <a:buFontTx/>
              <a:buNone/>
              <a:defRPr sz="750" b="0">
                <a:solidFill>
                  <a:srgbClr val="5C5C5C"/>
                </a:solidFill>
              </a:defRPr>
            </a:lvl1pPr>
            <a:lvl2pPr marL="342900" indent="-342900">
              <a:buFontTx/>
              <a:buNone/>
              <a:defRPr sz="750"/>
            </a:lvl2pPr>
            <a:lvl3pPr marL="0" indent="0">
              <a:buNone/>
              <a:defRPr sz="675"/>
            </a:lvl3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8"/>
          <p:cNvSpPr>
            <a:spLocks noGrp="1"/>
          </p:cNvSpPr>
          <p:nvPr>
            <p:ph type="body" sz="quarter" idx="57" hasCustomPrompt="1"/>
          </p:nvPr>
        </p:nvSpPr>
        <p:spPr>
          <a:xfrm>
            <a:off x="1676400" y="571500"/>
            <a:ext cx="4114800" cy="228600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defRPr sz="900">
                <a:solidFill>
                  <a:srgbClr val="5C5C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62000" y="400050"/>
            <a:ext cx="786384" cy="768096"/>
          </a:xfrm>
        </p:spPr>
        <p:txBody>
          <a:bodyPr lIns="0" tIns="0" rIns="0" bIns="0">
            <a:noAutofit/>
          </a:bodyPr>
          <a:lstStyle>
            <a:lvl1pPr>
              <a:defRPr sz="300"/>
            </a:lvl1pPr>
          </a:lstStyle>
          <a:p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 bwMode="auto">
          <a:xfrm flipH="1">
            <a:off x="6324600" y="400050"/>
            <a:ext cx="0" cy="4629150"/>
          </a:xfrm>
          <a:prstGeom prst="line">
            <a:avLst/>
          </a:prstGeom>
          <a:noFill/>
          <a:ln w="9525" cap="flat" cmpd="sng" algn="ctr">
            <a:solidFill>
              <a:srgbClr val="84B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 Placeholder 25"/>
          <p:cNvSpPr>
            <a:spLocks noGrp="1"/>
          </p:cNvSpPr>
          <p:nvPr>
            <p:ph type="body" sz="quarter" idx="58" hasCustomPrompt="1"/>
          </p:nvPr>
        </p:nvSpPr>
        <p:spPr>
          <a:xfrm>
            <a:off x="1676400" y="400050"/>
            <a:ext cx="4114800" cy="171450"/>
          </a:xfrm>
        </p:spPr>
        <p:txBody>
          <a:bodyPr lIns="0" tIns="0" rIns="0" bIns="0">
            <a:noAutofit/>
          </a:bodyPr>
          <a:lstStyle>
            <a:lvl1pPr>
              <a:buFontTx/>
              <a:buNone/>
              <a:defRPr sz="1050" b="1" baseline="0">
                <a:solidFill>
                  <a:srgbClr val="0035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53" hasCustomPrompt="1"/>
          </p:nvPr>
        </p:nvSpPr>
        <p:spPr>
          <a:xfrm>
            <a:off x="6629403" y="400050"/>
            <a:ext cx="1920240" cy="417195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825"/>
              </a:lnSpc>
              <a:spcBef>
                <a:spcPct val="0"/>
              </a:spcBef>
              <a:buFontTx/>
              <a:buNone/>
              <a:defRPr lang="en-US" sz="600" b="1" smtClean="0">
                <a:solidFill>
                  <a:srgbClr val="0035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1" fontAlgn="base" hangingPunct="1">
              <a:lnSpc>
                <a:spcPts val="825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lang="en-US" sz="600" smtClea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rtl="0" eaLnBrk="1" fontAlgn="base" hangingPunct="1">
              <a:lnSpc>
                <a:spcPts val="825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lang="en-US" sz="600" smtClea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marL="0" lvl="0" indent="0" algn="l" rtl="0" eaLnBrk="1" fontAlgn="base" hangingPunct="1">
              <a:spcBef>
                <a:spcPts val="150"/>
              </a:spcBef>
              <a:spcAft>
                <a:spcPct val="0"/>
              </a:spcAft>
              <a:buClrTx/>
              <a:buFontTx/>
              <a:buNone/>
            </a:pPr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60" hasCustomPrompt="1"/>
          </p:nvPr>
        </p:nvSpPr>
        <p:spPr>
          <a:xfrm>
            <a:off x="1676400" y="742950"/>
            <a:ext cx="4114800" cy="228600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defRPr sz="675">
                <a:solidFill>
                  <a:srgbClr val="5C5C5C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7380312" y="4677984"/>
            <a:ext cx="611493" cy="29585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rgbClr val="000000"/>
                </a:solidFill>
              </a:defRPr>
            </a:lvl1pPr>
          </a:lstStyle>
          <a:p>
            <a:fld id="{15FD63E2-27A0-4F7B-888D-95FD6E499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50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3086140" y="1892300"/>
            <a:ext cx="2971800" cy="23591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1892300"/>
            <a:ext cx="2971800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172200" y="1892300"/>
            <a:ext cx="2971800" cy="23591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08610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17220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971800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40" y="1892300"/>
            <a:ext cx="2971800" cy="2359152"/>
          </a:xfrm>
          <a:solidFill>
            <a:schemeClr val="accent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892300"/>
            <a:ext cx="2971800" cy="2359152"/>
          </a:xfrm>
          <a:solidFill>
            <a:schemeClr val="accent4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645152" y="1892300"/>
            <a:ext cx="4498848" cy="23591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1892300"/>
            <a:ext cx="4498848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4498848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45152" y="1362075"/>
            <a:ext cx="4498848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4498848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892300"/>
            <a:ext cx="4498848" cy="2359152"/>
          </a:xfrm>
          <a:solidFill>
            <a:schemeClr val="accent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 bwMode="auto">
          <a:xfrm>
            <a:off x="0" y="1909636"/>
            <a:ext cx="1737360" cy="2359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1851660" y="1909636"/>
            <a:ext cx="173736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3703320" y="1909636"/>
            <a:ext cx="173736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5562600" y="1909636"/>
            <a:ext cx="1737360" cy="2359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7406640" y="1909636"/>
            <a:ext cx="1737360" cy="23591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851660" y="1362075"/>
            <a:ext cx="1737360" cy="457200"/>
          </a:xfrm>
          <a:solidFill>
            <a:schemeClr val="accent3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703320" y="1362075"/>
            <a:ext cx="1737360" cy="457200"/>
          </a:xfrm>
          <a:solidFill>
            <a:schemeClr val="accent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5554980" y="1362075"/>
            <a:ext cx="1737360" cy="457200"/>
          </a:xfrm>
          <a:solidFill>
            <a:schemeClr val="accent4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1851660" y="1892300"/>
            <a:ext cx="173736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703320" y="1892300"/>
            <a:ext cx="173736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5554980" y="1892300"/>
            <a:ext cx="1737360" cy="235915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06640" y="1362075"/>
            <a:ext cx="1737360" cy="457200"/>
          </a:xfrm>
          <a:solidFill>
            <a:schemeClr val="bg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7406640" y="1892300"/>
            <a:ext cx="1737360" cy="2359152"/>
          </a:xfrm>
          <a:solidFill>
            <a:schemeClr val="bg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0" y="1362075"/>
            <a:ext cx="1737360" cy="457200"/>
          </a:xfrm>
          <a:solidFill>
            <a:schemeClr val="accent1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14"/>
          <p:cNvSpPr>
            <a:spLocks noGrp="1"/>
          </p:cNvSpPr>
          <p:nvPr>
            <p:ph sz="quarter" idx="25" hasCustomPrompt="1"/>
          </p:nvPr>
        </p:nvSpPr>
        <p:spPr>
          <a:xfrm>
            <a:off x="0" y="1892300"/>
            <a:ext cx="1737360" cy="2359152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1892300"/>
            <a:ext cx="219456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316480" y="1892300"/>
            <a:ext cx="219456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632960" y="1892300"/>
            <a:ext cx="2194560" cy="2359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949440" y="1892300"/>
            <a:ext cx="2194560" cy="23591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194560" cy="457200"/>
          </a:xfrm>
          <a:solidFill>
            <a:schemeClr val="accent3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316480" y="1362075"/>
            <a:ext cx="2194560" cy="457200"/>
          </a:xfrm>
          <a:solidFill>
            <a:schemeClr val="accent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632960" y="1362075"/>
            <a:ext cx="2194560" cy="457200"/>
          </a:xfrm>
          <a:solidFill>
            <a:schemeClr val="accent4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19456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16480" y="1892300"/>
            <a:ext cx="219456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892300"/>
            <a:ext cx="2194560" cy="235915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949440" y="1362075"/>
            <a:ext cx="2194560" cy="457200"/>
          </a:xfrm>
          <a:solidFill>
            <a:schemeClr val="bg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949440" y="1892300"/>
            <a:ext cx="2194560" cy="2359152"/>
          </a:xfrm>
          <a:solidFill>
            <a:schemeClr val="bg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3086140" y="1909636"/>
            <a:ext cx="297180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909636"/>
            <a:ext cx="297180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172200" y="1909636"/>
            <a:ext cx="2971800" cy="2359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971800" cy="457200"/>
          </a:xfrm>
          <a:solidFill>
            <a:schemeClr val="accent3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086100" y="1362075"/>
            <a:ext cx="2971800" cy="457200"/>
          </a:xfrm>
          <a:solidFill>
            <a:schemeClr val="accent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172200" y="1362075"/>
            <a:ext cx="2971800" cy="457200"/>
          </a:xfrm>
          <a:solidFill>
            <a:schemeClr val="accent4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97180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40" y="1892300"/>
            <a:ext cx="297180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892300"/>
            <a:ext cx="2971800" cy="235915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645152" y="1892300"/>
            <a:ext cx="4498848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1892300"/>
            <a:ext cx="4498848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4498848" cy="457200"/>
          </a:xfrm>
          <a:solidFill>
            <a:schemeClr val="accent3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45152" y="1362075"/>
            <a:ext cx="4498848" cy="457200"/>
          </a:xfrm>
          <a:solidFill>
            <a:schemeClr val="accent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4498848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892300"/>
            <a:ext cx="4498848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946403" y="1017270"/>
            <a:ext cx="7251192" cy="3108960"/>
            <a:chOff x="946403" y="1017270"/>
            <a:chExt cx="7251192" cy="3108960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946403" y="1017270"/>
              <a:ext cx="7251192" cy="3108960"/>
              <a:chOff x="946403" y="1017270"/>
              <a:chExt cx="7251192" cy="3108960"/>
            </a:xfrm>
          </p:grpSpPr>
          <p:sp>
            <p:nvSpPr>
              <p:cNvPr id="17" name="Rectangle 16"/>
              <p:cNvSpPr/>
              <p:nvPr userDrawn="1"/>
            </p:nvSpPr>
            <p:spPr bwMode="auto">
              <a:xfrm>
                <a:off x="946403" y="1017270"/>
                <a:ext cx="7251192" cy="3108960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142999" y="1200150"/>
                <a:ext cx="6858000" cy="2743200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088135" y="1145286"/>
                <a:ext cx="6967728" cy="2852928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rgbClr val="003399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8" name="Picture 15" descr="JD 29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8300" y="1390424"/>
              <a:ext cx="847399" cy="582587"/>
            </a:xfrm>
            <a:prstGeom prst="rect">
              <a:avLst/>
            </a:prstGeom>
            <a:noFill/>
          </p:spPr>
        </p:pic>
      </p:grpSp>
      <p:sp>
        <p:nvSpPr>
          <p:cNvPr id="160777" name="Rectangle 9"/>
          <p:cNvSpPr>
            <a:spLocks noGrp="1" noChangeArrowheads="1"/>
          </p:cNvSpPr>
          <p:nvPr userDrawn="1">
            <p:ph type="ctrTitle" sz="quarter" hasCustomPrompt="1"/>
          </p:nvPr>
        </p:nvSpPr>
        <p:spPr>
          <a:xfrm>
            <a:off x="1229600" y="2199702"/>
            <a:ext cx="6640694" cy="361188"/>
          </a:xfrm>
        </p:spPr>
        <p:txBody>
          <a:bodyPr anchor="ctr" anchorCtr="0"/>
          <a:lstStyle>
            <a:lvl1pPr algn="ctr">
              <a:defRPr sz="40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One line title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233889" y="2574749"/>
            <a:ext cx="6632153" cy="569071"/>
          </a:xfrm>
        </p:spPr>
        <p:txBody>
          <a:bodyPr/>
          <a:lstStyle>
            <a:lvl1pPr algn="ctr">
              <a:lnSpc>
                <a:spcPts val="2600"/>
              </a:lnSpc>
              <a:buNone/>
              <a:defRPr sz="2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subhead maximum two lines</a:t>
            </a:r>
            <a:endParaRPr lang="en-US" dirty="0"/>
          </a:p>
        </p:txBody>
      </p:sp>
      <p:sp>
        <p:nvSpPr>
          <p:cNvPr id="160778" name="Rectangle 10"/>
          <p:cNvSpPr>
            <a:spLocks noGrp="1" noChangeArrowheads="1"/>
          </p:cNvSpPr>
          <p:nvPr userDrawn="1">
            <p:ph type="subTitle" sz="quarter" idx="1" hasCustomPrompt="1"/>
          </p:nvPr>
        </p:nvSpPr>
        <p:spPr>
          <a:xfrm>
            <a:off x="1243414" y="3181351"/>
            <a:ext cx="6632153" cy="728836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Speaker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266791"/>
            <a:ext cx="6172200" cy="54864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718151"/>
            <a:ext cx="6172200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2815431"/>
            <a:ext cx="6172200" cy="54864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692717"/>
            <a:ext cx="2880360" cy="548640"/>
          </a:xfrm>
          <a:solidFill>
            <a:schemeClr val="accent3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251347"/>
            <a:ext cx="2880360" cy="548640"/>
          </a:xfrm>
          <a:solidFill>
            <a:schemeClr val="accent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2799987"/>
            <a:ext cx="2880360" cy="548640"/>
          </a:xfrm>
          <a:solidFill>
            <a:schemeClr val="accent4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2971800" y="3366107"/>
            <a:ext cx="6172200" cy="548640"/>
          </a:xfrm>
          <a:solidFill>
            <a:schemeClr val="bg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0" y="3351589"/>
            <a:ext cx="2880360" cy="548640"/>
          </a:xfrm>
          <a:solidFill>
            <a:schemeClr val="bg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2971800" y="1146924"/>
            <a:ext cx="6172200" cy="54864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0" y="1133474"/>
            <a:ext cx="2882901" cy="548640"/>
          </a:xfrm>
          <a:solidFill>
            <a:schemeClr val="accent1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35"/>
          </p:nvPr>
        </p:nvSpPr>
        <p:spPr>
          <a:xfrm>
            <a:off x="0" y="3911406"/>
            <a:ext cx="2882901" cy="548640"/>
          </a:xfrm>
          <a:solidFill>
            <a:schemeClr val="accent1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6"/>
          </p:nvPr>
        </p:nvSpPr>
        <p:spPr>
          <a:xfrm>
            <a:off x="2971800" y="4268788"/>
            <a:ext cx="6172200" cy="54864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 bwMode="auto">
          <a:xfrm>
            <a:off x="2971800" y="1351722"/>
            <a:ext cx="61722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971800" y="2095477"/>
            <a:ext cx="61722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2971800" y="2839232"/>
            <a:ext cx="61722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971800" y="3582988"/>
            <a:ext cx="6172200" cy="685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1270" y="1351722"/>
            <a:ext cx="288036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0" y="2095477"/>
            <a:ext cx="2880360" cy="685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0" y="2839232"/>
            <a:ext cx="2880360" cy="6858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0" y="3582988"/>
            <a:ext cx="2880360" cy="685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095477"/>
            <a:ext cx="6172200" cy="6858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6858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2839232"/>
            <a:ext cx="6172200" cy="68580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685800"/>
          </a:xfrm>
          <a:solidFill>
            <a:schemeClr val="accent3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095477"/>
            <a:ext cx="2880360" cy="685800"/>
          </a:xfrm>
          <a:solidFill>
            <a:schemeClr val="accent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2839232"/>
            <a:ext cx="2880360" cy="685800"/>
          </a:xfrm>
          <a:solidFill>
            <a:schemeClr val="accent4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2971800" y="3582988"/>
            <a:ext cx="6172200" cy="685800"/>
          </a:xfrm>
          <a:solidFill>
            <a:schemeClr val="bg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0" y="3582988"/>
            <a:ext cx="2880360" cy="685800"/>
          </a:xfrm>
          <a:solidFill>
            <a:schemeClr val="bg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971800" y="1351722"/>
            <a:ext cx="6172200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2971800" y="2344641"/>
            <a:ext cx="61722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2971800" y="3337560"/>
            <a:ext cx="61722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51722"/>
            <a:ext cx="288036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2344641"/>
            <a:ext cx="288036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3337560"/>
            <a:ext cx="2880360" cy="9144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344641"/>
            <a:ext cx="6172200" cy="9144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9144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3337560"/>
            <a:ext cx="6172200" cy="91440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914400"/>
          </a:xfrm>
          <a:solidFill>
            <a:schemeClr val="accent3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344641"/>
            <a:ext cx="2880360" cy="914400"/>
          </a:xfrm>
          <a:solidFill>
            <a:schemeClr val="accent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3337560"/>
            <a:ext cx="2880360" cy="914400"/>
          </a:xfrm>
          <a:solidFill>
            <a:schemeClr val="accent4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971800" y="1351722"/>
            <a:ext cx="6172200" cy="14081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2971800" y="2860612"/>
            <a:ext cx="6172200" cy="1408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351722"/>
            <a:ext cx="2880360" cy="14081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2860612"/>
            <a:ext cx="2880360" cy="140817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860612"/>
            <a:ext cx="6172200" cy="1408176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140817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1408176"/>
          </a:xfrm>
          <a:solidFill>
            <a:schemeClr val="accent3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860612"/>
            <a:ext cx="2880360" cy="1408176"/>
          </a:xfrm>
          <a:solidFill>
            <a:schemeClr val="accent2"/>
          </a:solidFill>
        </p:spPr>
        <p:txBody>
          <a:bodyPr lIns="27432" rIns="27432" anchor="ctr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+ 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3241357" y="1797871"/>
            <a:ext cx="2651760" cy="201168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447675" y="1797871"/>
            <a:ext cx="2651760" cy="20116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6035040" y="1797871"/>
            <a:ext cx="2651760" cy="201168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447675" y="1351722"/>
            <a:ext cx="8239125" cy="329184"/>
          </a:xfrm>
          <a:solidFill>
            <a:schemeClr val="accent1"/>
          </a:solidFill>
        </p:spPr>
        <p:txBody>
          <a:bodyPr lIns="274320" rIns="18288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47675" y="1797871"/>
            <a:ext cx="2651760" cy="2011680"/>
          </a:xfrm>
          <a:solidFill>
            <a:schemeClr val="accent3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8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3241357" y="1797871"/>
            <a:ext cx="2651760" cy="2011680"/>
          </a:xfrm>
          <a:solidFill>
            <a:schemeClr val="accent2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447675" y="3915849"/>
            <a:ext cx="8239125" cy="331675"/>
          </a:xfrm>
          <a:solidFill>
            <a:schemeClr val="accent1"/>
          </a:solidFill>
        </p:spPr>
        <p:txBody>
          <a:bodyPr lIns="274320" rIns="18288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035040" y="1797871"/>
            <a:ext cx="2651760" cy="2011680"/>
          </a:xfrm>
          <a:solidFill>
            <a:schemeClr val="accent4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or add graphic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2687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4632960" y="1355623"/>
            <a:ext cx="21945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55623"/>
            <a:ext cx="4507992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2960" y="1355623"/>
            <a:ext cx="2194560" cy="2898648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5623"/>
            <a:ext cx="4507992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94944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949440" y="1355623"/>
            <a:ext cx="219456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4117084" y="1358671"/>
            <a:ext cx="2468880" cy="222199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noFill/>
        </p:spPr>
        <p:txBody>
          <a:bodyPr lIns="274320" rIns="182880" anchor="ctr"/>
          <a:lstStyle>
            <a:lvl1pPr marL="0" indent="0">
              <a:buNone/>
              <a:defRPr sz="12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" y="1358671"/>
            <a:ext cx="402336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08190" y="1358671"/>
            <a:ext cx="2468880" cy="2221992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2219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6675122" y="1358671"/>
            <a:ext cx="246888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675120" y="1358671"/>
            <a:ext cx="2468880" cy="22219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16480" y="1355623"/>
            <a:ext cx="21945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4632960" y="1355623"/>
            <a:ext cx="21945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2316480" y="1355623"/>
            <a:ext cx="2194560" cy="2898648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2960" y="1355623"/>
            <a:ext cx="2194560" cy="2898648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1355623"/>
            <a:ext cx="219456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94944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949440" y="1355623"/>
            <a:ext cx="219456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6675120" y="2058309"/>
            <a:ext cx="2468880" cy="219456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117084" y="2058309"/>
            <a:ext cx="2468880" cy="21945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3726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" y="2058309"/>
            <a:ext cx="4023360" cy="21945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108190" y="2058309"/>
            <a:ext cx="2468880" cy="2194560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8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6675120" y="2058309"/>
            <a:ext cx="2468880" cy="2194560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-2" y="2058309"/>
            <a:ext cx="4023360" cy="219456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7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401231" y="1319787"/>
            <a:ext cx="6752170" cy="685800"/>
          </a:xfrm>
        </p:spPr>
        <p:txBody>
          <a:bodyPr lIns="0" tIns="0" rIns="0" bIns="0" anchor="t" anchorCtr="0"/>
          <a:lstStyle>
            <a:lvl1pPr algn="l">
              <a:defRPr sz="1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set in all caps. Maximum two lines</a:t>
            </a:r>
            <a:endParaRPr lang="en-US" dirty="0"/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96998" y="2013641"/>
            <a:ext cx="6769102" cy="304800"/>
          </a:xfrm>
        </p:spPr>
        <p:txBody>
          <a:bodyPr lIns="0" tIns="0" rIns="0" bIns="0" anchor="b" anchorCtr="0"/>
          <a:lstStyle>
            <a:lvl1pPr marL="0" indent="0" algn="l">
              <a:buFontTx/>
              <a:buNone/>
              <a:defRPr sz="1600">
                <a:solidFill>
                  <a:srgbClr val="5B6770"/>
                </a:solidFill>
              </a:defRPr>
            </a:lvl1pPr>
          </a:lstStyle>
          <a:p>
            <a:r>
              <a:rPr lang="en-US" dirty="0" smtClean="0"/>
              <a:t>Click to add date or edit Master subtitle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889002" y="1352184"/>
            <a:ext cx="121920" cy="923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867150"/>
            <a:ext cx="7086600" cy="762000"/>
          </a:xfrm>
        </p:spPr>
        <p:txBody>
          <a:bodyPr lIns="0" tIns="0" rIns="0" bIns="0" numCol="3"/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 smtClean="0"/>
              <a:t>Click to add lawyer </a:t>
            </a:r>
            <a:br>
              <a:rPr lang="en-US" dirty="0" smtClean="0"/>
            </a:br>
            <a:r>
              <a:rPr lang="en-US" dirty="0" smtClean="0"/>
              <a:t>contact information.</a:t>
            </a:r>
            <a:br>
              <a:rPr lang="en-US" dirty="0" smtClean="0"/>
            </a:br>
            <a:r>
              <a:rPr lang="en-US" dirty="0" smtClean="0"/>
              <a:t>This text box is defaulted to </a:t>
            </a:r>
            <a:br>
              <a:rPr lang="en-US" dirty="0" smtClean="0"/>
            </a:br>
            <a:r>
              <a:rPr lang="en-US" dirty="0" smtClean="0"/>
              <a:t>three columns across.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77696" y="3560065"/>
            <a:ext cx="70347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Presented by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675120" y="1358671"/>
            <a:ext cx="2468880" cy="219456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4117084" y="1358671"/>
            <a:ext cx="2468880" cy="21945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1358671"/>
            <a:ext cx="4023360" cy="21945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20832" y="1358671"/>
            <a:ext cx="2468880" cy="2194560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6675120" y="1358671"/>
            <a:ext cx="2468880" cy="2194560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19456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6675120" y="1358671"/>
            <a:ext cx="2468880" cy="222199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117084" y="1358671"/>
            <a:ext cx="2468880" cy="222199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noFill/>
        </p:spPr>
        <p:txBody>
          <a:bodyPr lIns="274320" rIns="182880" anchor="ctr"/>
          <a:lstStyle>
            <a:lvl1pPr marL="0" indent="0">
              <a:buNone/>
              <a:defRPr sz="12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" y="1358671"/>
            <a:ext cx="402336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08190" y="1358671"/>
            <a:ext cx="2468880" cy="2221992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6675120" y="1358671"/>
            <a:ext cx="2468880" cy="2221992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2219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4114800" cy="51435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3400" y="374904"/>
            <a:ext cx="4363278" cy="542544"/>
          </a:xfrm>
        </p:spPr>
        <p:txBody>
          <a:bodyPr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Image and Content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3400" y="1047750"/>
            <a:ext cx="4363278" cy="3457575"/>
          </a:xfrm>
        </p:spPr>
        <p:txBody>
          <a:bodyPr/>
          <a:lstStyle>
            <a:lvl1pPr>
              <a:buClr>
                <a:schemeClr val="accent3"/>
              </a:buClr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The graphic to the left can be any Jones Day color background with an image over either part of the teal space or the image can fill the entire space. 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14800" cy="5143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3086100" y="1343024"/>
            <a:ext cx="6062472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3086100" y="1343024"/>
            <a:ext cx="6062472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297180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3024"/>
            <a:ext cx="173736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38324" y="1343024"/>
            <a:ext cx="7306056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1838324" y="1343024"/>
            <a:ext cx="7306056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173736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1343024"/>
            <a:ext cx="6057900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617220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711200" y="1343024"/>
            <a:ext cx="5299075" cy="2898648"/>
          </a:xfrm>
        </p:spPr>
        <p:txBody>
          <a:bodyPr lIns="137160" tIns="13716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172200" y="1343024"/>
            <a:ext cx="297180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3086100" y="1343024"/>
            <a:ext cx="6062472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3086100" y="1343024"/>
            <a:ext cx="6062472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297180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3024"/>
            <a:ext cx="173736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38324" y="1343024"/>
            <a:ext cx="7306056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1838324" y="1343024"/>
            <a:ext cx="7306056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0" y="1343024"/>
            <a:ext cx="173736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1343024"/>
            <a:ext cx="605790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6172200" y="1343024"/>
            <a:ext cx="2971800" cy="289864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/>
          </p:nvPr>
        </p:nvSpPr>
        <p:spPr>
          <a:xfrm>
            <a:off x="711200" y="1343024"/>
            <a:ext cx="5299075" cy="2898648"/>
          </a:xfrm>
        </p:spPr>
        <p:txBody>
          <a:bodyPr lIns="137160" tIns="137160"/>
          <a:lstStyle>
            <a:lvl1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172200" y="1343024"/>
            <a:ext cx="2971800" cy="289864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Title and Content layout: </a:t>
            </a:r>
            <a:r>
              <a:rPr lang="en-US" b="0" cap="none" dirty="0" smtClean="0"/>
              <a:t>See below for Subtitle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362076"/>
            <a:ext cx="7404100" cy="289560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 marL="684213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3pPr>
            <a:lvl4pPr marL="915988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 marL="1141413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5pPr>
          </a:lstStyle>
          <a:p>
            <a:r>
              <a:rPr lang="en-US" dirty="0" smtClean="0"/>
              <a:t>Title to be set in Bold All Caps. You will need to manually change the text of the Subtitle. It is to be set in upper/lower case, not bold.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gradFill flip="none" rotWithShape="1">
            <a:gsLst>
              <a:gs pos="0">
                <a:srgbClr val="C4BFB6"/>
              </a:gs>
              <a:gs pos="50000">
                <a:srgbClr val="C4BFB6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5pPr>
          </a:lstStyle>
          <a:p>
            <a:r>
              <a:rPr lang="en-US" dirty="0" smtClean="0"/>
              <a:t>This is a hidden slide. Hover over the slide image at the left, right click and choose “Hide Slide” from the pop-up menu to assign it as such so that it will not show during your presentation. The intention of this slide is to have a lot of information that you will print and leave behind with your audience. 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7424928" y="0"/>
            <a:ext cx="1719072" cy="461665"/>
          </a:xfrm>
          <a:prstGeom prst="rect">
            <a:avLst/>
          </a:prstGeom>
          <a:solidFill>
            <a:srgbClr val="E877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4592" tIns="91440" rIns="164592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ey 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1362075"/>
            <a:ext cx="9144000" cy="2905125"/>
          </a:xfrm>
          <a:prstGeom prst="rect">
            <a:avLst/>
          </a:prstGeom>
          <a:solidFill>
            <a:srgbClr val="C4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62000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3pPr>
            <a:lvl4pPr marL="915988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4pPr>
            <a:lvl5pPr marL="1141413" indent="-228600">
              <a:buClr>
                <a:schemeClr val="accent1"/>
              </a:buClr>
              <a:defRPr sz="1600">
                <a:solidFill>
                  <a:sysClr val="windowText" lastClr="000000"/>
                </a:solidFill>
              </a:defRPr>
            </a:lvl5pPr>
          </a:lstStyle>
          <a:p>
            <a:r>
              <a:rPr lang="en-US" dirty="0" smtClean="0"/>
              <a:t>This is a hidden slide. Hover over the slide image at the left, right click and choose “Hide Slide” from the pop-up menu to assign it as such so that it will not show during your presentation. The intention of this slide is to have a lot of information that you will print and leave behind with your audience. 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424928" y="-5280"/>
            <a:ext cx="1719072" cy="461665"/>
          </a:xfrm>
          <a:prstGeom prst="rect">
            <a:avLst/>
          </a:prstGeom>
          <a:solidFill>
            <a:srgbClr val="E8772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4592" tIns="91440" rIns="164592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POINTS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Four Contacts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" y="1361661"/>
            <a:ext cx="9144000" cy="2895600"/>
          </a:xfrm>
          <a:prstGeom prst="rect">
            <a:avLst/>
          </a:prstGeom>
          <a:solidFill>
            <a:srgbClr val="3EB1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11200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760133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809066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858000" y="1753645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75364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25992" y="3049046"/>
            <a:ext cx="1712408" cy="191111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60133" y="175364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760133" y="3049046"/>
            <a:ext cx="1712408" cy="191111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809066" y="175364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00600" y="3049046"/>
            <a:ext cx="1712408" cy="201050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858000" y="175364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0" y="3049046"/>
            <a:ext cx="1712408" cy="201050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2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</a:t>
            </a:r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29305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763446" y="3260451"/>
            <a:ext cx="1712408" cy="655566"/>
          </a:xfrm>
        </p:spPr>
        <p:txBody>
          <a:bodyPr lIns="0" tIns="0" rIns="0" b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US" sz="1000" b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803913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000" b="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861313" y="3260451"/>
            <a:ext cx="1712408" cy="6555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000" b="0" dirty="0" smtClean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Four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28948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360899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05572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299250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114797" y="1360899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114797" y="2992506"/>
            <a:ext cx="1188720" cy="11887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711200" y="1360899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11200" y="2992506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4114797" y="2992506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114797" y="1360899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5572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478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7478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2055720" y="3202613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2055720" y="3578085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5474780" y="3202613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74780" y="3578085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Six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 bwMode="auto">
          <a:xfrm>
            <a:off x="711200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711200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3418952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3418952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6132003" y="1360899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6132003" y="308394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360899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308394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18952" y="1360899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418952" y="308394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132003" y="1360899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32003" y="308394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14559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14559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20082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20082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7233133" y="154730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233133" y="185542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1814559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814559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520082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4520082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233133" y="3269325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233133" y="3577440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Six Contacts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1" y="1361660"/>
            <a:ext cx="9144000" cy="2907128"/>
          </a:xfrm>
          <a:prstGeom prst="rect">
            <a:avLst/>
          </a:prstGeom>
          <a:solidFill>
            <a:srgbClr val="3EB1C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 bwMode="auto">
          <a:xfrm>
            <a:off x="711200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 userDrawn="1"/>
        </p:nvSpPr>
        <p:spPr bwMode="auto">
          <a:xfrm>
            <a:off x="711200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 userDrawn="1"/>
        </p:nvSpPr>
        <p:spPr bwMode="auto">
          <a:xfrm>
            <a:off x="3418952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5" name="Rectangle 44"/>
          <p:cNvSpPr/>
          <p:nvPr userDrawn="1"/>
        </p:nvSpPr>
        <p:spPr bwMode="auto">
          <a:xfrm>
            <a:off x="3418952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6" name="Rectangle 45"/>
          <p:cNvSpPr/>
          <p:nvPr userDrawn="1"/>
        </p:nvSpPr>
        <p:spPr bwMode="auto">
          <a:xfrm>
            <a:off x="6132003" y="1574256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 userDrawn="1"/>
        </p:nvSpPr>
        <p:spPr bwMode="auto">
          <a:xfrm>
            <a:off x="6132003" y="3041203"/>
            <a:ext cx="1005840" cy="10058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1200" y="157425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1200" y="3041203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418952" y="157425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418952" y="3041203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6132003" y="1574256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32003" y="3041203"/>
            <a:ext cx="1005840" cy="100584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814559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1814559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20082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4520082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233133" y="1762099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56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3133" y="2070214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814559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1814559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4520082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60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4520082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7233133" y="3231741"/>
            <a:ext cx="1462574" cy="29817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0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62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7233133" y="3539856"/>
            <a:ext cx="1462574" cy="540025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5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Two Contacts with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4687556" y="1363042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710280" y="1363042"/>
            <a:ext cx="1188720" cy="11887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28948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0280" y="1363042"/>
            <a:ext cx="1188720" cy="118872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7556" y="1363042"/>
            <a:ext cx="1188720" cy="1188720"/>
          </a:xfrm>
          <a:noFill/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4572000" y="1366686"/>
            <a:ext cx="0" cy="2898648"/>
          </a:xfrm>
          <a:prstGeom prst="line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12787" y="2683526"/>
            <a:ext cx="3708487" cy="1768475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100">
                <a:solidFill>
                  <a:sysClr val="windowText" lastClr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4691934" y="2683526"/>
            <a:ext cx="3708487" cy="1768475"/>
          </a:xfrm>
        </p:spPr>
        <p:txBody>
          <a:bodyPr lIns="0" tIns="0" rIns="0" bIns="0"/>
          <a:lstStyle>
            <a:lvl1pPr marL="0" indent="0">
              <a:spcBef>
                <a:spcPts val="600"/>
              </a:spcBef>
              <a:buNone/>
              <a:defRPr sz="1100">
                <a:solidFill>
                  <a:sysClr val="windowText" lastClr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55720" y="1572597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2055720" y="1948069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47428" y="1572595"/>
            <a:ext cx="1712408" cy="345655"/>
          </a:xfrm>
        </p:spPr>
        <p:txBody>
          <a:bodyPr lIns="0" tIns="0" rIns="0" bIns="0" anchor="t"/>
          <a:lstStyle>
            <a:lvl1pPr marL="0" indent="0">
              <a:spcBef>
                <a:spcPts val="0"/>
              </a:spcBef>
              <a:buNone/>
              <a:defRPr sz="1200" b="1" baseline="0">
                <a:solidFill>
                  <a:schemeClr val="accent1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LAWYER NAME ALL CAPS TWO LINES 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047428" y="1948067"/>
            <a:ext cx="1712408" cy="631693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1000" b="0" baseline="0">
                <a:solidFill>
                  <a:sysClr val="windowText" lastClr="000000"/>
                </a:solidFill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sz="1000"/>
            </a:lvl2pPr>
          </a:lstStyle>
          <a:p>
            <a:pPr lvl="0"/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dirty="0" smtClean="0"/>
              <a:t>Telephone</a:t>
            </a:r>
            <a:br>
              <a:rPr lang="en-US" dirty="0" smtClean="0"/>
            </a:br>
            <a:r>
              <a:rPr lang="en-US" dirty="0" smtClean="0"/>
              <a:t>Email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1929227"/>
            <a:ext cx="7620000" cy="614934"/>
          </a:xfrm>
        </p:spPr>
        <p:txBody>
          <a:bodyPr/>
          <a:lstStyle>
            <a:lvl1pPr algn="ctr">
              <a:defRPr sz="280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75976" y="4684396"/>
            <a:ext cx="617185" cy="274637"/>
          </a:xfrm>
        </p:spPr>
        <p:txBody>
          <a:bodyPr/>
          <a:lstStyle/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54744" y="1817918"/>
            <a:ext cx="7620000" cy="1480456"/>
          </a:xfrm>
        </p:spPr>
        <p:txBody>
          <a:bodyPr/>
          <a:lstStyle>
            <a:lvl1pPr algn="ctr">
              <a:defRPr sz="4800" b="0" cap="none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264283"/>
            <a:ext cx="7620000" cy="614934"/>
          </a:xfrm>
        </p:spPr>
        <p:txBody>
          <a:bodyPr/>
          <a:lstStyle>
            <a:lvl1pPr algn="ctr">
              <a:defRPr sz="280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61661"/>
            <a:ext cx="3641035" cy="306705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0" y="1361661"/>
            <a:ext cx="3641035" cy="306705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1pPr>
            <a:lvl2pPr marL="347663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5800" indent="-230188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Emphasi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807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4744" y="1817918"/>
            <a:ext cx="7620000" cy="1480456"/>
          </a:xfrm>
        </p:spPr>
        <p:txBody>
          <a:bodyPr/>
          <a:lstStyle>
            <a:lvl1pPr algn="ctr">
              <a:defRPr sz="4800" b="0" cap="none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Freeform 5"/>
          <p:cNvSpPr>
            <a:spLocks/>
          </p:cNvSpPr>
          <p:nvPr userDrawn="1"/>
        </p:nvSpPr>
        <p:spPr bwMode="auto">
          <a:xfrm>
            <a:off x="2333625" y="1067846"/>
            <a:ext cx="4476750" cy="2879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558"/>
              </a:cxn>
              <a:cxn ang="0">
                <a:pos x="1755" y="1558"/>
              </a:cxn>
              <a:cxn ang="0">
                <a:pos x="1755" y="1814"/>
              </a:cxn>
              <a:cxn ang="0">
                <a:pos x="2266" y="1558"/>
              </a:cxn>
              <a:cxn ang="0">
                <a:pos x="2820" y="1558"/>
              </a:cxn>
              <a:cxn ang="0">
                <a:pos x="2820" y="0"/>
              </a:cxn>
              <a:cxn ang="0">
                <a:pos x="0" y="0"/>
              </a:cxn>
            </a:cxnLst>
            <a:rect l="0" t="0" r="r" b="b"/>
            <a:pathLst>
              <a:path w="2820" h="1814">
                <a:moveTo>
                  <a:pt x="0" y="0"/>
                </a:moveTo>
                <a:lnTo>
                  <a:pt x="0" y="1558"/>
                </a:lnTo>
                <a:lnTo>
                  <a:pt x="1755" y="1558"/>
                </a:lnTo>
                <a:lnTo>
                  <a:pt x="1755" y="1814"/>
                </a:lnTo>
                <a:lnTo>
                  <a:pt x="2266" y="1558"/>
                </a:lnTo>
                <a:lnTo>
                  <a:pt x="2820" y="1558"/>
                </a:lnTo>
                <a:lnTo>
                  <a:pt x="28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0752" y="1352550"/>
            <a:ext cx="3962400" cy="1905000"/>
          </a:xfrm>
        </p:spPr>
        <p:txBody>
          <a:bodyPr/>
          <a:lstStyle>
            <a:lvl1pPr algn="ctr">
              <a:defRPr sz="14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1047750"/>
            <a:ext cx="9144000" cy="301752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3487" y="1794510"/>
            <a:ext cx="7007088" cy="1524000"/>
          </a:xfrm>
        </p:spPr>
        <p:txBody>
          <a:bodyPr/>
          <a:lstStyle>
            <a:lvl1pPr algn="ctr">
              <a:defRPr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giant quot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6327" y="325561"/>
            <a:ext cx="1566000" cy="1449000"/>
          </a:xfrm>
          <a:prstGeom prst="rect">
            <a:avLst/>
          </a:prstGeom>
        </p:spPr>
      </p:pic>
      <p:pic>
        <p:nvPicPr>
          <p:cNvPr id="6" name="Picture 5" descr="giant quote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6509294" y="3338643"/>
            <a:ext cx="1566000" cy="1449000"/>
          </a:xfrm>
          <a:prstGeom prst="rect">
            <a:avLst/>
          </a:prstGeom>
        </p:spPr>
      </p:pic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5208" y="1794510"/>
            <a:ext cx="6629400" cy="1524000"/>
          </a:xfrm>
        </p:spPr>
        <p:txBody>
          <a:bodyPr/>
          <a:lstStyle>
            <a:lvl1pPr algn="ctr">
              <a:defRPr b="0" cap="none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0" y="1047750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0" y="4057650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 descr="quotes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2405634"/>
            <a:ext cx="365760" cy="301752"/>
          </a:xfrm>
          <a:prstGeom prst="rect">
            <a:avLst/>
          </a:prstGeom>
        </p:spPr>
      </p:pic>
      <p:pic>
        <p:nvPicPr>
          <p:cNvPr id="22" name="Picture 21" descr="quotes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0800000">
            <a:off x="8075631" y="2405634"/>
            <a:ext cx="365760" cy="301752"/>
          </a:xfrm>
          <a:prstGeom prst="rect">
            <a:avLst/>
          </a:prstGeom>
        </p:spPr>
      </p:pic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 bwMode="auto">
          <a:xfrm>
            <a:off x="2817308" y="800100"/>
            <a:ext cx="3505200" cy="35052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7808" y="1342502"/>
            <a:ext cx="3124200" cy="2438400"/>
          </a:xfrm>
        </p:spPr>
        <p:txBody>
          <a:bodyPr/>
          <a:lstStyle>
            <a:lvl1pPr algn="ctr">
              <a:defRPr sz="1400" b="0" cap="none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2794076" y="1192716"/>
            <a:ext cx="594360" cy="594360"/>
            <a:chOff x="587298" y="2209335"/>
            <a:chExt cx="594360" cy="594360"/>
          </a:xfrm>
        </p:grpSpPr>
        <p:sp>
          <p:nvSpPr>
            <p:cNvPr id="17" name="Oval 16"/>
            <p:cNvSpPr/>
            <p:nvPr userDrawn="1"/>
          </p:nvSpPr>
          <p:spPr bwMode="auto">
            <a:xfrm>
              <a:off x="587298" y="2209335"/>
              <a:ext cx="594360" cy="5943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rgbClr val="003399"/>
                </a:solidFill>
                <a:effectLst/>
                <a:latin typeface="Arial" charset="0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709908" y="2385997"/>
              <a:ext cx="365125" cy="301625"/>
              <a:chOff x="685800" y="2343150"/>
              <a:chExt cx="365125" cy="301625"/>
            </a:xfrm>
          </p:grpSpPr>
          <p:sp>
            <p:nvSpPr>
              <p:cNvPr id="2053" name="Freeform 5"/>
              <p:cNvSpPr>
                <a:spLocks/>
              </p:cNvSpPr>
              <p:nvPr userDrawn="1"/>
            </p:nvSpPr>
            <p:spPr bwMode="auto">
              <a:xfrm>
                <a:off x="6858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9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4" name="Freeform 6"/>
              <p:cNvSpPr>
                <a:spLocks/>
              </p:cNvSpPr>
              <p:nvPr userDrawn="1"/>
            </p:nvSpPr>
            <p:spPr bwMode="auto">
              <a:xfrm>
                <a:off x="9017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8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 rot="10800000">
            <a:off x="5751008" y="3327886"/>
            <a:ext cx="594360" cy="594360"/>
            <a:chOff x="587298" y="2209335"/>
            <a:chExt cx="594360" cy="594360"/>
          </a:xfrm>
        </p:grpSpPr>
        <p:sp>
          <p:nvSpPr>
            <p:cNvPr id="23" name="Oval 22"/>
            <p:cNvSpPr/>
            <p:nvPr userDrawn="1"/>
          </p:nvSpPr>
          <p:spPr bwMode="auto">
            <a:xfrm>
              <a:off x="587298" y="2209335"/>
              <a:ext cx="594360" cy="59436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rgbClr val="003399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709908" y="2385997"/>
              <a:ext cx="365125" cy="301625"/>
              <a:chOff x="685800" y="2343150"/>
              <a:chExt cx="365125" cy="301625"/>
            </a:xfrm>
          </p:grpSpPr>
          <p:sp>
            <p:nvSpPr>
              <p:cNvPr id="25" name="Freeform 5"/>
              <p:cNvSpPr>
                <a:spLocks/>
              </p:cNvSpPr>
              <p:nvPr userDrawn="1"/>
            </p:nvSpPr>
            <p:spPr bwMode="auto">
              <a:xfrm>
                <a:off x="6858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9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6"/>
              <p:cNvSpPr>
                <a:spLocks/>
              </p:cNvSpPr>
              <p:nvPr userDrawn="1"/>
            </p:nvSpPr>
            <p:spPr bwMode="auto">
              <a:xfrm>
                <a:off x="901700" y="2343150"/>
                <a:ext cx="149225" cy="301625"/>
              </a:xfrm>
              <a:custGeom>
                <a:avLst/>
                <a:gdLst/>
                <a:ahLst/>
                <a:cxnLst>
                  <a:cxn ang="0">
                    <a:pos x="16" y="32"/>
                  </a:cxn>
                  <a:cxn ang="0">
                    <a:pos x="0" y="32"/>
                  </a:cxn>
                  <a:cxn ang="0">
                    <a:pos x="0" y="16"/>
                  </a:cxn>
                  <a:cxn ang="0">
                    <a:pos x="16" y="0"/>
                  </a:cxn>
                  <a:cxn ang="0">
                    <a:pos x="16" y="8"/>
                  </a:cxn>
                  <a:cxn ang="0">
                    <a:pos x="8" y="16"/>
                  </a:cxn>
                  <a:cxn ang="0">
                    <a:pos x="16" y="16"/>
                  </a:cxn>
                  <a:cxn ang="0">
                    <a:pos x="16" y="32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"/>
                      <a:pt x="6" y="1"/>
                      <a:pt x="16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1" y="8"/>
                      <a:pt x="8" y="11"/>
                      <a:pt x="8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rcRect b="17007"/>
          <a:stretch>
            <a:fillRect/>
          </a:stretch>
        </p:blipFill>
        <p:spPr>
          <a:xfrm>
            <a:off x="0" y="0"/>
            <a:ext cx="9144000" cy="42687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3290380"/>
            <a:ext cx="9144000" cy="978408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2384"/>
            <a:ext cx="7772400" cy="914400"/>
          </a:xfrm>
        </p:spPr>
        <p:txBody>
          <a:bodyPr anchor="ctr"/>
          <a:lstStyle>
            <a:lvl1pPr algn="l">
              <a:defRPr sz="32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Proposal PowerPoint Graphic_Widescreen.jpg"/>
          <p:cNvPicPr>
            <a:picLocks noChangeAspect="1"/>
          </p:cNvPicPr>
          <p:nvPr userDrawn="1"/>
        </p:nvPicPr>
        <p:blipFill>
          <a:blip r:embed="rId2" cstate="print"/>
          <a:srcRect b="17007"/>
          <a:stretch>
            <a:fillRect/>
          </a:stretch>
        </p:blipFill>
        <p:spPr>
          <a:xfrm>
            <a:off x="0" y="0"/>
            <a:ext cx="9144000" cy="42687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585754"/>
            <a:ext cx="4572000" cy="109728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77194"/>
            <a:ext cx="4267200" cy="914400"/>
          </a:xfrm>
        </p:spPr>
        <p:txBody>
          <a:bodyPr anchor="ctr"/>
          <a:lstStyle>
            <a:lvl1pPr algn="ctr">
              <a:defRPr sz="16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657600" y="0"/>
            <a:ext cx="54864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57600" y="0"/>
            <a:ext cx="5486400" cy="426878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36576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5694"/>
            <a:ext cx="2971800" cy="2057400"/>
          </a:xfrm>
        </p:spPr>
        <p:txBody>
          <a:bodyPr lIns="0" anchor="ctr"/>
          <a:lstStyle>
            <a:lvl1pPr algn="l">
              <a:defRPr sz="26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649895"/>
            <a:ext cx="9144000" cy="16440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24062"/>
            <a:ext cx="7772400" cy="914400"/>
          </a:xfrm>
        </p:spPr>
        <p:txBody>
          <a:bodyPr anchor="ctr"/>
          <a:lstStyle>
            <a:lvl1pPr algn="ctr">
              <a:defRPr sz="22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69515" y="4684396"/>
            <a:ext cx="617185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D862C-5C40-4BD4-8C6A-2419A89ECCD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371600" y="2017330"/>
            <a:ext cx="7772400" cy="10332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76766"/>
            <a:ext cx="7772400" cy="914400"/>
          </a:xfrm>
        </p:spPr>
        <p:txBody>
          <a:bodyPr anchor="ctr"/>
          <a:lstStyle>
            <a:lvl1pPr algn="ctr">
              <a:defRPr sz="1800" b="1" cap="all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2017330"/>
            <a:ext cx="1295400" cy="10332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smtClean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9" name="Picture 20" descr="P:\Logo\Black And White\PNG Files\JD Big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" y="2249766"/>
            <a:ext cx="822960" cy="568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JD OFW Logo_RGB 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2" y="2148418"/>
            <a:ext cx="3581400" cy="83769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 bwMode="auto">
          <a:xfrm>
            <a:off x="7772401" y="4532243"/>
            <a:ext cx="1371600" cy="61125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424800"/>
            <a:ext cx="6163200" cy="18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163199" y="424800"/>
            <a:ext cx="2972679" cy="1836000"/>
          </a:xfrm>
          <a:prstGeom prst="rect">
            <a:avLst/>
          </a:prstGeom>
          <a:solidFill>
            <a:schemeClr val="accent6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25454" y="609773"/>
            <a:ext cx="4582546" cy="794095"/>
          </a:xfrm>
        </p:spPr>
        <p:txBody>
          <a:bodyPr lIns="0" tIns="0" rIns="0" bIns="0" anchor="t" anchorCtr="0"/>
          <a:lstStyle>
            <a:lvl1pPr algn="l">
              <a:lnSpc>
                <a:spcPts val="2100"/>
              </a:lnSpc>
              <a:defRPr sz="1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maximum three lines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925454" y="1783241"/>
            <a:ext cx="4582546" cy="304800"/>
          </a:xfr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date or edit Master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524829" y="609774"/>
            <a:ext cx="2553450" cy="1478267"/>
          </a:xfrm>
        </p:spPr>
        <p:txBody>
          <a:bodyPr lIns="0" tIns="0" rIns="0" bIns="0" numCol="1" anchor="b" anchorCtr="0"/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6F93A72B-6F7B-F24F-BFEA-F8E7475D9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788" y="3957395"/>
            <a:ext cx="915212" cy="63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017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7" grpId="0"/>
      <p:bldP spid="8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657600" y="0"/>
            <a:ext cx="54864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3657600" cy="42687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CA6C98DA-512E-ED4F-A8EB-DA19B34DD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DF802-AE1F-0147-A59A-E24A4B01A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6587"/>
          <a:stretch/>
        </p:blipFill>
        <p:spPr>
          <a:xfrm>
            <a:off x="3657600" y="0"/>
            <a:ext cx="5486399" cy="427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FABB7-CCFD-7F41-854D-4B4865B4941D}"/>
              </a:ext>
            </a:extLst>
          </p:cNvPr>
          <p:cNvSpPr txBox="1"/>
          <p:nvPr userDrawn="1"/>
        </p:nvSpPr>
        <p:spPr>
          <a:xfrm>
            <a:off x="463505" y="1888172"/>
            <a:ext cx="2662041" cy="49244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Questions?</a:t>
            </a:r>
            <a:endParaRPr lang="en-US" sz="2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1D76D878-A9FE-F047-B13A-C21D6B1454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3571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6F93A72B-6F7B-F24F-BFEA-F8E7475D9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788" y="3957395"/>
            <a:ext cx="915212" cy="63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8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160777" name="Rectangle 9"/>
          <p:cNvSpPr>
            <a:spLocks noGrp="1" noChangeArrowheads="1"/>
          </p:cNvSpPr>
          <p:nvPr userDrawn="1">
            <p:ph type="ctrTitle" sz="quarter" hasCustomPrompt="1"/>
          </p:nvPr>
        </p:nvSpPr>
        <p:spPr>
          <a:xfrm>
            <a:off x="379351" y="1298429"/>
            <a:ext cx="8377175" cy="361188"/>
          </a:xfrm>
        </p:spPr>
        <p:txBody>
          <a:bodyPr anchor="ctr" anchorCtr="0"/>
          <a:lstStyle>
            <a:lvl1pPr algn="ctr">
              <a:defRPr sz="4000" b="1" cap="all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One LINE title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 userDrawn="1">
            <p:ph type="subTitle" sz="quarter" idx="1" hasCustomPrompt="1"/>
          </p:nvPr>
        </p:nvSpPr>
        <p:spPr>
          <a:xfrm>
            <a:off x="2674793" y="2333812"/>
            <a:ext cx="3886201" cy="94938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4803" y="1681217"/>
            <a:ext cx="8366400" cy="652595"/>
          </a:xfrm>
        </p:spPr>
        <p:txBody>
          <a:bodyPr/>
          <a:lstStyle>
            <a:lvl1pPr algn="ctr">
              <a:lnSpc>
                <a:spcPts val="2600"/>
              </a:lnSpc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subhead maximum two lines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FF2546F6-9AF3-EE44-A527-D5DF18BBAC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788" y="3957395"/>
            <a:ext cx="915212" cy="63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464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" y="0"/>
            <a:ext cx="9144000" cy="515112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424800"/>
            <a:ext cx="6163200" cy="18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163199" y="424800"/>
            <a:ext cx="2972679" cy="1836000"/>
          </a:xfrm>
          <a:prstGeom prst="rect">
            <a:avLst/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25454" y="609773"/>
            <a:ext cx="4582546" cy="794095"/>
          </a:xfrm>
        </p:spPr>
        <p:txBody>
          <a:bodyPr lIns="0" tIns="0" rIns="0" bIns="0" anchor="t" anchorCtr="0"/>
          <a:lstStyle>
            <a:lvl1pPr algn="l">
              <a:lnSpc>
                <a:spcPts val="2100"/>
              </a:lnSpc>
              <a:defRPr sz="1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maximum three lines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925454" y="1783241"/>
            <a:ext cx="4582546" cy="304800"/>
          </a:xfr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date or edit Master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524829" y="609774"/>
            <a:ext cx="2553450" cy="1478267"/>
          </a:xfrm>
        </p:spPr>
        <p:txBody>
          <a:bodyPr lIns="0" tIns="0" rIns="0" bIns="0" numCol="1" anchor="b" anchorCtr="0"/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6F93A72B-6F7B-F24F-BFEA-F8E7475D9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788" y="3957395"/>
            <a:ext cx="915212" cy="63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5539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7" grpId="0"/>
      <p:bldP spid="8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7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401231" y="1319787"/>
            <a:ext cx="6752170" cy="685800"/>
          </a:xfrm>
        </p:spPr>
        <p:txBody>
          <a:bodyPr lIns="0" tIns="0" rIns="0" bIns="0" anchor="t" anchorCtr="0"/>
          <a:lstStyle>
            <a:lvl1pPr algn="l">
              <a:defRPr sz="1800" b="1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Maximum two lines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96998" y="2013641"/>
            <a:ext cx="6769102" cy="304800"/>
          </a:xfrm>
        </p:spPr>
        <p:txBody>
          <a:bodyPr lIns="0" tIns="0" rIns="0" bIns="0" anchor="b" anchorCtr="0"/>
          <a:lstStyle>
            <a:lvl1pPr marL="0" indent="0" algn="l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date or edit Master subtitle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89002" y="1352184"/>
            <a:ext cx="121920" cy="923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3867150"/>
            <a:ext cx="7086600" cy="762000"/>
          </a:xfrm>
        </p:spPr>
        <p:txBody>
          <a:bodyPr lIns="0" tIns="0" rIns="0" bIns="0" numCol="3"/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3pPr>
            <a:lvl4pPr marL="0" indent="0" algn="l">
              <a:spcBef>
                <a:spcPts val="0"/>
              </a:spcBef>
              <a:buNone/>
              <a:defRPr sz="1200">
                <a:solidFill>
                  <a:sysClr val="windowText" lastClr="000000"/>
                </a:solidFill>
              </a:defRPr>
            </a:lvl4pPr>
            <a:lvl5pPr marL="0" indent="0" algn="l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lawyer </a:t>
            </a:r>
            <a:br>
              <a:rPr lang="en-US" dirty="0"/>
            </a:br>
            <a:r>
              <a:rPr lang="en-US" dirty="0"/>
              <a:t>contact information.</a:t>
            </a:r>
            <a:br>
              <a:rPr lang="en-US" dirty="0"/>
            </a:br>
            <a:r>
              <a:rPr lang="en-US" dirty="0"/>
              <a:t>This text box is defaulted to </a:t>
            </a:r>
            <a:br>
              <a:rPr lang="en-US" dirty="0"/>
            </a:br>
            <a:r>
              <a:rPr lang="en-US" dirty="0"/>
              <a:t>three columns across.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77696" y="3560065"/>
            <a:ext cx="70347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3"/>
                </a:solidFill>
                <a:latin typeface="+mn-lt"/>
              </a:rPr>
              <a:t>Presented by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40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Title and Content layout: </a:t>
            </a:r>
            <a:r>
              <a:rPr lang="en-US" b="0" cap="none" dirty="0"/>
              <a:t>See below for Subtitle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362076"/>
            <a:ext cx="7404100" cy="289560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 baseline="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rgbClr val="000000"/>
                </a:solidFill>
              </a:defRPr>
            </a:lvl2pPr>
            <a:lvl3pPr marL="684213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3pPr>
            <a:lvl4pPr marL="915988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 marL="1141413" indent="-228600"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5pPr>
          </a:lstStyle>
          <a:p>
            <a:r>
              <a:rPr lang="en-US" dirty="0"/>
              <a:t>Title to be set in Bold All Caps. You will need to manually change the text of the Subtitle. It is to be set in upper/lower case, not bold.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7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61661"/>
            <a:ext cx="3641035" cy="306705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1pPr>
            <a:lvl2pPr marL="401638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4213" indent="-228600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0" y="1361661"/>
            <a:ext cx="3641035" cy="3067050"/>
          </a:xfrm>
        </p:spPr>
        <p:txBody>
          <a:bodyPr/>
          <a:lstStyle>
            <a:lvl1pPr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1pPr>
            <a:lvl2pPr marL="347663" indent="-173038">
              <a:buClr>
                <a:schemeClr val="accent3"/>
              </a:buClr>
              <a:buFont typeface="Arial" pitchFamily="34" charset="0"/>
              <a:buChar char="•"/>
              <a:defRPr sz="1600">
                <a:solidFill>
                  <a:sysClr val="windowText" lastClr="000000"/>
                </a:solidFill>
              </a:defRPr>
            </a:lvl2pPr>
            <a:lvl3pPr marL="685800" indent="-230188">
              <a:buClr>
                <a:schemeClr val="accent3"/>
              </a:buClr>
              <a:defRPr sz="1600">
                <a:solidFill>
                  <a:sysClr val="windowText" lastClr="000000"/>
                </a:solidFill>
              </a:defRPr>
            </a:lvl3pPr>
            <a:lvl4pPr>
              <a:buClr>
                <a:schemeClr val="accent3"/>
              </a:buClr>
              <a:defRPr sz="1600"/>
            </a:lvl4pPr>
            <a:lvl5pPr>
              <a:buClr>
                <a:schemeClr val="accent3"/>
              </a:buCl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EEB5B6CE-551C-D240-BA63-8B73D390CB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95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9502"/>
            <a:ext cx="1737360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51660" y="1349502"/>
            <a:ext cx="17373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3703320" y="1349502"/>
            <a:ext cx="17373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5562600" y="1349502"/>
            <a:ext cx="1737360" cy="28986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406640" y="1349502"/>
            <a:ext cx="1737360" cy="2898648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0" y="1349502"/>
            <a:ext cx="1737360" cy="2898648"/>
          </a:xfrm>
          <a:solidFill>
            <a:schemeClr val="accent1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1851660" y="1349502"/>
            <a:ext cx="1737360" cy="2898648"/>
          </a:xfrm>
          <a:solidFill>
            <a:schemeClr val="accent3"/>
          </a:solidFill>
        </p:spPr>
        <p:txBody>
          <a:bodyPr lIns="45720" tIns="274320" rIns="4572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703320" y="1349502"/>
            <a:ext cx="1737360" cy="2898648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5554980" y="1349502"/>
            <a:ext cx="1737360" cy="2898648"/>
          </a:xfrm>
          <a:solidFill>
            <a:schemeClr val="accent4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7406640" y="1349502"/>
            <a:ext cx="1737360" cy="2898648"/>
          </a:xfrm>
          <a:solidFill>
            <a:srgbClr val="5B6770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30525A7-F567-9547-B328-268F18DBC7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5836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349502"/>
            <a:ext cx="1737360" cy="289864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851660" y="1349502"/>
            <a:ext cx="17373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3703320" y="1349502"/>
            <a:ext cx="1737360" cy="289864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5562600" y="1349502"/>
            <a:ext cx="17373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7406640" y="1349502"/>
            <a:ext cx="1737360" cy="2898648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0" y="1349502"/>
            <a:ext cx="1737360" cy="2898648"/>
          </a:xfrm>
          <a:solidFill>
            <a:schemeClr val="accent1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1851660" y="1349502"/>
            <a:ext cx="1737360" cy="2898648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703320" y="1349502"/>
            <a:ext cx="1737360" cy="2898648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5554980" y="1349502"/>
            <a:ext cx="1737360" cy="2898648"/>
          </a:xfrm>
          <a:solidFill>
            <a:schemeClr val="accent2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7406640" y="1349502"/>
            <a:ext cx="1737360" cy="2898648"/>
          </a:xfrm>
          <a:solidFill>
            <a:srgbClr val="5B6770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21037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1349502"/>
            <a:ext cx="21945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316480" y="1349502"/>
            <a:ext cx="2194560" cy="289864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632960" y="1349502"/>
            <a:ext cx="21945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949440" y="1349502"/>
            <a:ext cx="2194560" cy="2898648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49502"/>
            <a:ext cx="2194560" cy="2898648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16480" y="1349502"/>
            <a:ext cx="2194560" cy="2898648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349502"/>
            <a:ext cx="2194560" cy="2898648"/>
          </a:xfrm>
          <a:solidFill>
            <a:schemeClr val="accent2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6949440" y="1349502"/>
            <a:ext cx="2194560" cy="2898648"/>
          </a:xfrm>
          <a:solidFill>
            <a:srgbClr val="5B6770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8553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3086181" y="1352550"/>
            <a:ext cx="2971800" cy="289864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352550"/>
            <a:ext cx="297180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6172200" y="1352550"/>
            <a:ext cx="297180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52550"/>
            <a:ext cx="2971800" cy="2898648"/>
          </a:xfrm>
          <a:solidFill>
            <a:schemeClr val="accent3"/>
          </a:solidFill>
        </p:spPr>
        <p:txBody>
          <a:bodyPr lIns="45720" tIns="274320" rIns="45720" bIns="274320" anchor="t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00" y="1352550"/>
            <a:ext cx="2971800" cy="2898648"/>
          </a:xfrm>
          <a:solidFill>
            <a:schemeClr val="accent6"/>
          </a:solidFill>
        </p:spPr>
        <p:txBody>
          <a:bodyPr lIns="45720" tIns="274320" rIns="45720" bIns="274320" anchor="t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352550"/>
            <a:ext cx="2971800" cy="2898648"/>
          </a:xfrm>
          <a:solidFill>
            <a:schemeClr val="accent2"/>
          </a:solidFill>
        </p:spPr>
        <p:txBody>
          <a:bodyPr lIns="45720" tIns="274320" rIns="45720" bIns="274320" anchor="t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  <a:br>
              <a:rPr lang="en-US" dirty="0"/>
            </a:br>
            <a:r>
              <a:rPr lang="en-US" dirty="0"/>
              <a:t>or add graphic. </a:t>
            </a:r>
            <a:br>
              <a:rPr lang="en-US" dirty="0"/>
            </a:br>
            <a:r>
              <a:rPr lang="en-US" dirty="0"/>
              <a:t>A graphic should fill and fit in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7382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4645152" y="1347912"/>
            <a:ext cx="4498848" cy="289864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347912"/>
            <a:ext cx="4498848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47912"/>
            <a:ext cx="4498848" cy="2898648"/>
          </a:xfrm>
          <a:solidFill>
            <a:schemeClr val="accent3"/>
          </a:solidFill>
        </p:spPr>
        <p:txBody>
          <a:bodyPr lIns="274320" tIns="274320" rIns="274320" b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347912"/>
            <a:ext cx="4498848" cy="2898648"/>
          </a:xfrm>
          <a:solidFill>
            <a:schemeClr val="accent6"/>
          </a:solidFill>
        </p:spPr>
        <p:txBody>
          <a:bodyPr lIns="274320" tIns="274320" rIns="274320" b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3053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85799" y="1254505"/>
            <a:ext cx="2441603" cy="1496379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444479" y="1254505"/>
            <a:ext cx="2457416" cy="1496379"/>
          </a:xfrm>
          <a:solidFill>
            <a:schemeClr val="accent3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FE58D969-88A1-3E4B-9F70-BF3DD5B7B09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799" y="2975729"/>
            <a:ext cx="2441603" cy="1496379"/>
          </a:xfrm>
          <a:solidFill>
            <a:schemeClr val="accent2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 baseline="0"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4F5A616-C7D9-4442-83A2-E13345698AC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44479" y="2975729"/>
            <a:ext cx="2457416" cy="1496379"/>
          </a:xfrm>
          <a:solidFill>
            <a:schemeClr val="bg2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F2DEC9C8-6F17-6F48-B50B-30BDC6DB775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26099" y="1254505"/>
            <a:ext cx="2457416" cy="1496379"/>
          </a:xfrm>
          <a:solidFill>
            <a:schemeClr val="accent6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A97F47F-26F2-5440-9A20-446276DFC01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26099" y="2975729"/>
            <a:ext cx="2457416" cy="1496379"/>
          </a:xfrm>
          <a:solidFill>
            <a:schemeClr val="accent4"/>
          </a:solidFill>
        </p:spPr>
        <p:txBody>
          <a:bodyPr lIns="182880" tIns="182880" rIns="182880" bIns="18288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346075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14350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2625" indent="-168275" algn="l">
              <a:buClr>
                <a:schemeClr val="tx1"/>
              </a:buClr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62013" indent="-168275" algn="l"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</p:txBody>
      </p:sp>
    </p:spTree>
    <p:extLst>
      <p:ext uri="{BB962C8B-B14F-4D97-AF65-F5344CB8AC3E}">
        <p14:creationId xmlns:p14="http://schemas.microsoft.com/office/powerpoint/2010/main" val="368002383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5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103302" y="2108494"/>
            <a:ext cx="1554480" cy="214953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8494"/>
            <a:ext cx="1554480" cy="21495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3749404" y="2108494"/>
            <a:ext cx="1554480" cy="214953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57200" y="1354803"/>
            <a:ext cx="822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8494"/>
            <a:ext cx="1554480" cy="2149536"/>
          </a:xfrm>
          <a:solidFill>
            <a:schemeClr val="accent3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103302" y="2108494"/>
            <a:ext cx="1554480" cy="2149536"/>
          </a:xfrm>
          <a:solidFill>
            <a:schemeClr val="accent6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7190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3749404" y="2108494"/>
            <a:ext cx="1554480" cy="2149536"/>
          </a:xfrm>
          <a:solidFill>
            <a:schemeClr val="accent2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C542-8D9E-DE40-B668-8C1E8AF796E0}"/>
              </a:ext>
            </a:extLst>
          </p:cNvPr>
          <p:cNvSpPr/>
          <p:nvPr userDrawn="1"/>
        </p:nvSpPr>
        <p:spPr bwMode="auto">
          <a:xfrm>
            <a:off x="5394778" y="2108494"/>
            <a:ext cx="1554480" cy="2148840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F1AF2F4F-DD24-8F4A-8490-7D260704A52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4778" y="2107798"/>
            <a:ext cx="1554480" cy="2149536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3B7AE5-5FA6-2545-8981-2D607A8C5C5A}"/>
              </a:ext>
            </a:extLst>
          </p:cNvPr>
          <p:cNvSpPr/>
          <p:nvPr userDrawn="1"/>
        </p:nvSpPr>
        <p:spPr bwMode="auto">
          <a:xfrm>
            <a:off x="7040880" y="2108494"/>
            <a:ext cx="1554480" cy="214884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2769193C-8AEB-9642-A924-F51838340EC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040880" y="2107798"/>
            <a:ext cx="1554480" cy="2149536"/>
          </a:xfrm>
          <a:solidFill>
            <a:schemeClr val="accent4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4179594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4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546647" y="2108494"/>
            <a:ext cx="1965960" cy="214953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8494"/>
            <a:ext cx="1965960" cy="21495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4631393" y="2108494"/>
            <a:ext cx="1965960" cy="214953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57200" y="1354803"/>
            <a:ext cx="822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8494"/>
            <a:ext cx="1965960" cy="2149536"/>
          </a:xfrm>
          <a:solidFill>
            <a:schemeClr val="accent3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546647" y="2108494"/>
            <a:ext cx="1965960" cy="2149536"/>
          </a:xfrm>
          <a:solidFill>
            <a:schemeClr val="accent6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7190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1393" y="2108494"/>
            <a:ext cx="1965960" cy="2149536"/>
          </a:xfrm>
          <a:solidFill>
            <a:schemeClr val="accent2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0C542-8D9E-DE40-B668-8C1E8AF796E0}"/>
              </a:ext>
            </a:extLst>
          </p:cNvPr>
          <p:cNvSpPr/>
          <p:nvPr userDrawn="1"/>
        </p:nvSpPr>
        <p:spPr bwMode="auto">
          <a:xfrm>
            <a:off x="6720840" y="2108494"/>
            <a:ext cx="1965960" cy="2148840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F1AF2F4F-DD24-8F4A-8490-7D260704A52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720840" y="2107798"/>
            <a:ext cx="1965960" cy="2149536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904963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238500" y="2108494"/>
            <a:ext cx="2651760" cy="214953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8494"/>
            <a:ext cx="2651760" cy="21495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6019800" y="2108494"/>
            <a:ext cx="2651760" cy="214953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57200" y="1354803"/>
            <a:ext cx="822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8494"/>
            <a:ext cx="2651760" cy="2149536"/>
          </a:xfrm>
          <a:solidFill>
            <a:schemeClr val="accent3"/>
          </a:solidFill>
        </p:spPr>
        <p:txBody>
          <a:bodyPr lIns="274320" tIns="228600" rIns="274320" bIns="22860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238500" y="2108494"/>
            <a:ext cx="2651760" cy="2149536"/>
          </a:xfrm>
          <a:solidFill>
            <a:schemeClr val="accent6"/>
          </a:solidFill>
        </p:spPr>
        <p:txBody>
          <a:bodyPr lIns="274320" tIns="228600" rIns="274320" bIns="22860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7190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019800" y="2108494"/>
            <a:ext cx="2651760" cy="2149536"/>
          </a:xfrm>
          <a:solidFill>
            <a:schemeClr val="accent2"/>
          </a:solidFill>
        </p:spPr>
        <p:txBody>
          <a:bodyPr lIns="274320" tIns="228600" rIns="274320" bIns="22860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1360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2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4631910" y="2109190"/>
            <a:ext cx="4041648" cy="214884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2109190"/>
            <a:ext cx="4041648" cy="21488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57200" y="2109190"/>
            <a:ext cx="4041648" cy="2148840"/>
          </a:xfrm>
          <a:solidFill>
            <a:schemeClr val="accent3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1910" y="2109190"/>
            <a:ext cx="4041648" cy="2148840"/>
          </a:xfrm>
          <a:solidFill>
            <a:schemeClr val="accent6"/>
          </a:solidFill>
        </p:spPr>
        <p:txBody>
          <a:bodyPr lIns="274320" tIns="274320" rIns="274320"/>
          <a:lstStyle>
            <a:lvl1pPr marL="0" indent="0" algn="l"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1682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346075" indent="-168275" algn="l">
              <a:buClr>
                <a:schemeClr val="tx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514350" indent="-168275" algn="l">
              <a:buClr>
                <a:schemeClr val="tx1"/>
              </a:buClr>
              <a:buFont typeface="Arial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682625" indent="-168275" algn="l">
              <a:buClr>
                <a:schemeClr val="bg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graphic. </a:t>
            </a:r>
            <a:br>
              <a:rPr lang="en-US" dirty="0"/>
            </a:br>
            <a:r>
              <a:rPr lang="en-US" dirty="0"/>
              <a:t>A graphic should fit and fill the entire box.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97560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457200" y="1354803"/>
            <a:ext cx="8229600" cy="609600"/>
          </a:xfrm>
          <a:solidFill>
            <a:schemeClr val="accent1"/>
          </a:solidFill>
        </p:spPr>
        <p:txBody>
          <a:bodyPr lIns="27432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1321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1349502"/>
            <a:ext cx="21945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301240" y="1349502"/>
            <a:ext cx="219456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632960" y="1349502"/>
            <a:ext cx="2194560" cy="28986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949440" y="1349502"/>
            <a:ext cx="2194560" cy="2898648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49502"/>
            <a:ext cx="2194560" cy="2898648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01240" y="1349502"/>
            <a:ext cx="2194560" cy="2898648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349502"/>
            <a:ext cx="2194560" cy="2898648"/>
          </a:xfrm>
          <a:solidFill>
            <a:schemeClr val="accent4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6949440" y="1349502"/>
            <a:ext cx="2194560" cy="2898648"/>
          </a:xfrm>
          <a:solidFill>
            <a:srgbClr val="5B6770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 bwMode="auto">
          <a:xfrm>
            <a:off x="0" y="1892300"/>
            <a:ext cx="2194560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316480" y="1892300"/>
            <a:ext cx="2194560" cy="2359152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4632960" y="1892300"/>
            <a:ext cx="2194560" cy="23591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6949440" y="1892300"/>
            <a:ext cx="2194560" cy="2359152"/>
          </a:xfrm>
          <a:prstGeom prst="rect">
            <a:avLst/>
          </a:prstGeom>
          <a:solidFill>
            <a:srgbClr val="5B6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31648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63296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194560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16480" y="1892300"/>
            <a:ext cx="2194560" cy="2359152"/>
          </a:xfrm>
          <a:solidFill>
            <a:schemeClr val="accent6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892300"/>
            <a:ext cx="2194560" cy="2359152"/>
          </a:xfrm>
          <a:solidFill>
            <a:schemeClr val="accent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949440" y="1362075"/>
            <a:ext cx="219456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949440" y="1892300"/>
            <a:ext cx="2194560" cy="2359152"/>
          </a:xfrm>
          <a:solidFill>
            <a:schemeClr val="bg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371308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3086140" y="1892300"/>
            <a:ext cx="2971800" cy="2359152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1892300"/>
            <a:ext cx="2971800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172200" y="1892300"/>
            <a:ext cx="2971800" cy="23591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08610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172200" y="1362075"/>
            <a:ext cx="297180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971800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40" y="1892300"/>
            <a:ext cx="2971800" cy="2359152"/>
          </a:xfrm>
          <a:solidFill>
            <a:schemeClr val="accent6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892300"/>
            <a:ext cx="2971800" cy="2359152"/>
          </a:xfrm>
          <a:solidFill>
            <a:schemeClr val="accent2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9290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645152" y="1892300"/>
            <a:ext cx="4498848" cy="2359152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1892300"/>
            <a:ext cx="4498848" cy="23591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4498848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45152" y="1362075"/>
            <a:ext cx="4498848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4498848" cy="2359152"/>
          </a:xfrm>
          <a:solidFill>
            <a:schemeClr val="accent3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892300"/>
            <a:ext cx="4498848" cy="2359152"/>
          </a:xfrm>
          <a:solidFill>
            <a:schemeClr val="accent6"/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0732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 bwMode="auto">
          <a:xfrm>
            <a:off x="0" y="1909636"/>
            <a:ext cx="1737360" cy="2359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1851660" y="1909636"/>
            <a:ext cx="173736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3703320" y="1909636"/>
            <a:ext cx="1737360" cy="2359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5562600" y="1909636"/>
            <a:ext cx="173736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7406640" y="1909636"/>
            <a:ext cx="1737360" cy="23591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851660" y="1362075"/>
            <a:ext cx="1737360" cy="457200"/>
          </a:xfr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703320" y="1362075"/>
            <a:ext cx="1737360" cy="4572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5554980" y="1362075"/>
            <a:ext cx="1737360" cy="4572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1851660" y="1892300"/>
            <a:ext cx="173736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703320" y="1892300"/>
            <a:ext cx="1737360" cy="23591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5554980" y="1892300"/>
            <a:ext cx="173736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7406640" y="1362075"/>
            <a:ext cx="1737360" cy="4572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7406640" y="1892300"/>
            <a:ext cx="1737360" cy="2359152"/>
          </a:xfrm>
          <a:solidFill>
            <a:schemeClr val="bg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0" y="1362075"/>
            <a:ext cx="1737360" cy="4572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14"/>
          <p:cNvSpPr>
            <a:spLocks noGrp="1"/>
          </p:cNvSpPr>
          <p:nvPr>
            <p:ph sz="quarter" idx="25" hasCustomPrompt="1"/>
          </p:nvPr>
        </p:nvSpPr>
        <p:spPr>
          <a:xfrm>
            <a:off x="0" y="1892300"/>
            <a:ext cx="1737360" cy="2359152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68827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1892300"/>
            <a:ext cx="219456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316480" y="1892300"/>
            <a:ext cx="2194560" cy="2359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4632960" y="1892300"/>
            <a:ext cx="219456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949440" y="1892300"/>
            <a:ext cx="2194560" cy="23591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194560" cy="457200"/>
          </a:xfr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2316480" y="1362075"/>
            <a:ext cx="2194560" cy="4572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632960" y="1362075"/>
            <a:ext cx="2194560" cy="4572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19456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2316480" y="1892300"/>
            <a:ext cx="2194560" cy="23591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4632960" y="1892300"/>
            <a:ext cx="219456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949440" y="1362075"/>
            <a:ext cx="2194560" cy="4572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949440" y="1892300"/>
            <a:ext cx="2194560" cy="2359152"/>
          </a:xfrm>
          <a:solidFill>
            <a:schemeClr val="bg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15647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3086140" y="1909636"/>
            <a:ext cx="2971800" cy="2359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909636"/>
            <a:ext cx="2971800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6172200" y="1909636"/>
            <a:ext cx="2971800" cy="2359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2971800" cy="457200"/>
          </a:xfr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3086100" y="1362075"/>
            <a:ext cx="2971800" cy="4572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172200" y="1362075"/>
            <a:ext cx="2971800" cy="4572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2971800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40" y="1892300"/>
            <a:ext cx="2971800" cy="23591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892300"/>
            <a:ext cx="2971800" cy="2359152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832511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645152" y="1892300"/>
            <a:ext cx="4498848" cy="2359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1892300"/>
            <a:ext cx="4498848" cy="2359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0" y="1362075"/>
            <a:ext cx="4498848" cy="457200"/>
          </a:xfr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45152" y="1362075"/>
            <a:ext cx="4498848" cy="457200"/>
          </a:xfrm>
          <a:solidFill>
            <a:schemeClr val="accent6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892300"/>
            <a:ext cx="4498848" cy="2359152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45152" y="1892300"/>
            <a:ext cx="4498848" cy="235915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82880" tIns="137160" rIns="91440" bIns="91440"/>
          <a:lstStyle>
            <a:lvl1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None/>
              <a:defRPr sz="1400">
                <a:solidFill>
                  <a:sysClr val="windowText" lastClr="000000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2348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 bwMode="auto">
          <a:xfrm>
            <a:off x="2971800" y="1362075"/>
            <a:ext cx="6172200" cy="548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2971800" y="1949904"/>
            <a:ext cx="6172200" cy="548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2971800" y="2541111"/>
            <a:ext cx="6172200" cy="548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 userDrawn="1"/>
        </p:nvSpPr>
        <p:spPr bwMode="auto">
          <a:xfrm>
            <a:off x="2971800" y="3130629"/>
            <a:ext cx="6172200" cy="548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 userDrawn="1"/>
        </p:nvSpPr>
        <p:spPr bwMode="auto">
          <a:xfrm>
            <a:off x="2971800" y="3720148"/>
            <a:ext cx="6172200" cy="5486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362075"/>
            <a:ext cx="2880360" cy="5486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1270" y="1949904"/>
            <a:ext cx="2880360" cy="5486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0" y="2541111"/>
            <a:ext cx="2880360" cy="54864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0" y="3130629"/>
            <a:ext cx="2880360" cy="54864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0" y="3720148"/>
            <a:ext cx="2880360" cy="54864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541111"/>
            <a:ext cx="6172200" cy="54864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949904"/>
            <a:ext cx="6172200" cy="54864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3130629"/>
            <a:ext cx="6172200" cy="54864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949904"/>
            <a:ext cx="2880360" cy="548640"/>
          </a:xfrm>
          <a:solidFill>
            <a:schemeClr val="accent3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541111"/>
            <a:ext cx="2880360" cy="548640"/>
          </a:xfrm>
          <a:solidFill>
            <a:schemeClr val="accent6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3130629"/>
            <a:ext cx="2880360" cy="548640"/>
          </a:xfrm>
          <a:solidFill>
            <a:schemeClr val="accent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2971800" y="3720148"/>
            <a:ext cx="6172200" cy="548640"/>
          </a:xfrm>
          <a:solidFill>
            <a:schemeClr val="bg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0" y="3720148"/>
            <a:ext cx="2880360" cy="548640"/>
          </a:xfrm>
          <a:solidFill>
            <a:schemeClr val="bg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2971800" y="1362075"/>
            <a:ext cx="6172200" cy="548640"/>
          </a:xfrm>
          <a:solidFill>
            <a:schemeClr val="accent1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0" y="1362075"/>
            <a:ext cx="2882901" cy="548640"/>
          </a:xfrm>
          <a:solidFill>
            <a:schemeClr val="accent1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15265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 bwMode="auto">
          <a:xfrm>
            <a:off x="2971800" y="1351722"/>
            <a:ext cx="6172200" cy="685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2971800" y="2095477"/>
            <a:ext cx="61722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2971800" y="2839232"/>
            <a:ext cx="61722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2971800" y="3582988"/>
            <a:ext cx="6172200" cy="685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1270" y="1351722"/>
            <a:ext cx="2880360" cy="68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0" y="2095477"/>
            <a:ext cx="2880360" cy="6858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0" y="2839232"/>
            <a:ext cx="2880360" cy="685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0" y="3582988"/>
            <a:ext cx="2880360" cy="685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095477"/>
            <a:ext cx="6172200" cy="6858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6858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2839232"/>
            <a:ext cx="6172200" cy="6858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685800"/>
          </a:xfrm>
          <a:solidFill>
            <a:schemeClr val="accent3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095477"/>
            <a:ext cx="2880360" cy="685800"/>
          </a:xfrm>
          <a:solidFill>
            <a:schemeClr val="accent6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2839232"/>
            <a:ext cx="2880360" cy="685800"/>
          </a:xfrm>
          <a:solidFill>
            <a:schemeClr val="accent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2971800" y="3582988"/>
            <a:ext cx="6172200" cy="685800"/>
          </a:xfrm>
          <a:solidFill>
            <a:schemeClr val="bg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0" y="3582988"/>
            <a:ext cx="2880360" cy="685800"/>
          </a:xfrm>
          <a:solidFill>
            <a:schemeClr val="bg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1364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4934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971800" y="1351722"/>
            <a:ext cx="6172200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2971800" y="2344641"/>
            <a:ext cx="61722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2971800" y="3337560"/>
            <a:ext cx="61722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51722"/>
            <a:ext cx="288036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2344641"/>
            <a:ext cx="2880360" cy="91440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3337560"/>
            <a:ext cx="2880360" cy="9144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344641"/>
            <a:ext cx="6172200" cy="9144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914400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2971800" y="3337560"/>
            <a:ext cx="6172200" cy="9144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914400"/>
          </a:xfrm>
          <a:solidFill>
            <a:schemeClr val="accent3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344641"/>
            <a:ext cx="2880360" cy="914400"/>
          </a:xfrm>
          <a:solidFill>
            <a:schemeClr val="accent6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3337560"/>
            <a:ext cx="2880360" cy="914400"/>
          </a:xfrm>
          <a:solidFill>
            <a:schemeClr val="accent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BECCE59E-EFC3-0A46-86E5-920DC057B4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186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3086181" y="1352550"/>
            <a:ext cx="2971800" cy="289864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352550"/>
            <a:ext cx="297180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6172200" y="1352550"/>
            <a:ext cx="2971800" cy="2898648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0" y="1352550"/>
            <a:ext cx="2971800" cy="2898648"/>
          </a:xfrm>
          <a:solidFill>
            <a:schemeClr val="accent3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3086100" y="1352550"/>
            <a:ext cx="2971800" cy="2898648"/>
          </a:xfrm>
          <a:solidFill>
            <a:schemeClr val="accent2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2200" y="1352550"/>
            <a:ext cx="2971800" cy="2898648"/>
          </a:xfrm>
          <a:solidFill>
            <a:schemeClr val="accent4"/>
          </a:solidFill>
        </p:spPr>
        <p:txBody>
          <a:bodyPr lIns="45720" tIns="274320" rIns="457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add text </a:t>
            </a:r>
            <a:br>
              <a:rPr lang="en-US" dirty="0" smtClean="0"/>
            </a:br>
            <a:r>
              <a:rPr lang="en-US" dirty="0" smtClean="0"/>
              <a:t>or add graphic. </a:t>
            </a:r>
            <a:br>
              <a:rPr lang="en-US" dirty="0" smtClean="0"/>
            </a:br>
            <a:r>
              <a:rPr lang="en-US" dirty="0" smtClean="0"/>
              <a:t>A graphic should fill and fit in the entire box.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10" cy="618744"/>
          </a:xfrm>
        </p:spPr>
        <p:txBody>
          <a:bodyPr anchor="ctr"/>
          <a:lstStyle>
            <a:lvl1pPr>
              <a:defRPr sz="1800" b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971800" y="1351722"/>
            <a:ext cx="6172200" cy="14081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2971800" y="2860612"/>
            <a:ext cx="6172200" cy="1408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351722"/>
            <a:ext cx="2880360" cy="140817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2860612"/>
            <a:ext cx="2880360" cy="1408176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971800" y="2860612"/>
            <a:ext cx="6172200" cy="1408176"/>
          </a:xfrm>
          <a:solidFill>
            <a:schemeClr val="accent6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2971800" y="1351722"/>
            <a:ext cx="6172200" cy="140817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rIns="13716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1722"/>
            <a:ext cx="2880360" cy="1408176"/>
          </a:xfrm>
          <a:solidFill>
            <a:schemeClr val="accent3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860612"/>
            <a:ext cx="2880360" cy="1408176"/>
          </a:xfrm>
          <a:solidFill>
            <a:schemeClr val="accent6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31128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 bwMode="auto">
          <a:xfrm>
            <a:off x="0" y="1362075"/>
            <a:ext cx="9144000" cy="5486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1270" y="1949904"/>
            <a:ext cx="9144000" cy="5486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0" y="2541111"/>
            <a:ext cx="9144000" cy="54864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0" y="3130629"/>
            <a:ext cx="9144000" cy="54864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0" y="3720148"/>
            <a:ext cx="9144000" cy="54864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949904"/>
            <a:ext cx="9144000" cy="548640"/>
          </a:xfrm>
          <a:solidFill>
            <a:schemeClr val="accent3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0" y="2541111"/>
            <a:ext cx="9144000" cy="548640"/>
          </a:xfrm>
          <a:solidFill>
            <a:schemeClr val="accent6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0" y="3130629"/>
            <a:ext cx="9144000" cy="548640"/>
          </a:xfrm>
          <a:solidFill>
            <a:schemeClr val="accent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32"/>
          </p:nvPr>
        </p:nvSpPr>
        <p:spPr>
          <a:xfrm>
            <a:off x="0" y="3720148"/>
            <a:ext cx="9144000" cy="548640"/>
          </a:xfrm>
          <a:solidFill>
            <a:schemeClr val="bg2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34"/>
          </p:nvPr>
        </p:nvSpPr>
        <p:spPr>
          <a:xfrm>
            <a:off x="0" y="1362075"/>
            <a:ext cx="9152067" cy="548640"/>
          </a:xfrm>
          <a:solidFill>
            <a:schemeClr val="accent1"/>
          </a:solidFill>
        </p:spPr>
        <p:txBody>
          <a:bodyPr lIns="27432" rIns="27432" anchor="ctr"/>
          <a:lstStyle>
            <a:lvl1pPr marL="0" indent="0" algn="ctr">
              <a:spcBef>
                <a:spcPts val="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90158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+ 3 Conten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3241357" y="1797871"/>
            <a:ext cx="2651760" cy="201168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447675" y="1797871"/>
            <a:ext cx="2651760" cy="20116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6035040" y="1797871"/>
            <a:ext cx="2651760" cy="201168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199" y="374904"/>
            <a:ext cx="798553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447675" y="1351722"/>
            <a:ext cx="8239125" cy="329184"/>
          </a:xfrm>
          <a:solidFill>
            <a:schemeClr val="accent1"/>
          </a:solidFill>
        </p:spPr>
        <p:txBody>
          <a:bodyPr lIns="274320" rIns="18288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47675" y="1797871"/>
            <a:ext cx="2651760" cy="2011680"/>
          </a:xfrm>
          <a:solidFill>
            <a:schemeClr val="accent3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3241357" y="1797871"/>
            <a:ext cx="2651760" cy="2011680"/>
          </a:xfrm>
          <a:solidFill>
            <a:schemeClr val="accent6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22"/>
          </p:nvPr>
        </p:nvSpPr>
        <p:spPr>
          <a:xfrm>
            <a:off x="447675" y="3915849"/>
            <a:ext cx="8239125" cy="331675"/>
          </a:xfrm>
          <a:solidFill>
            <a:schemeClr val="accent1"/>
          </a:solidFill>
        </p:spPr>
        <p:txBody>
          <a:bodyPr lIns="274320" rIns="18288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23" hasCustomPrompt="1"/>
          </p:nvPr>
        </p:nvSpPr>
        <p:spPr>
          <a:xfrm>
            <a:off x="6035040" y="1797871"/>
            <a:ext cx="2651760" cy="2011680"/>
          </a:xfrm>
          <a:solidFill>
            <a:schemeClr val="accent2"/>
          </a:solidFill>
        </p:spPr>
        <p:txBody>
          <a:bodyPr lIns="45720" tIns="45720" rIns="45720" anchor="ctr" anchorCtr="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 or add graphic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98685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4268788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26878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5644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4632960" y="1355623"/>
            <a:ext cx="21945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55623"/>
            <a:ext cx="4507992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2960" y="1355623"/>
            <a:ext cx="2194560" cy="2898648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5623"/>
            <a:ext cx="4507992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94944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949440" y="1355623"/>
            <a:ext cx="219456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29212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4117084" y="1358671"/>
            <a:ext cx="2468880" cy="222199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19009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0" y="3645234"/>
            <a:ext cx="9144000" cy="609600"/>
          </a:xfrm>
          <a:noFill/>
        </p:spPr>
        <p:txBody>
          <a:bodyPr lIns="274320" rIns="182880" anchor="ctr"/>
          <a:lstStyle>
            <a:lvl1pPr marL="0" indent="0">
              <a:buNone/>
              <a:defRPr sz="12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" y="1358671"/>
            <a:ext cx="402336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4108190" y="1358671"/>
            <a:ext cx="2468880" cy="2221992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-2" y="1358671"/>
            <a:ext cx="4023360" cy="222199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6675122" y="1358671"/>
            <a:ext cx="2468880" cy="2221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675120" y="1358671"/>
            <a:ext cx="2468880" cy="222199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4249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2316480" y="1355623"/>
            <a:ext cx="2194560" cy="289864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4632960" y="1355623"/>
            <a:ext cx="2194560" cy="2898648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2316480" y="1355623"/>
            <a:ext cx="2194560" cy="2898648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4632960" y="1355623"/>
            <a:ext cx="2194560" cy="2898648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1355623"/>
            <a:ext cx="219456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6949440" y="1355623"/>
            <a:ext cx="2194560" cy="28986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949440" y="1355623"/>
            <a:ext cx="2194560" cy="28986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6611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6675120" y="2058309"/>
            <a:ext cx="2468880" cy="2194560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4117084" y="2058309"/>
            <a:ext cx="2468880" cy="21945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0" y="1353726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" y="2058309"/>
            <a:ext cx="4023360" cy="21945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108190" y="2058309"/>
            <a:ext cx="2468880" cy="2194560"/>
          </a:xfrm>
          <a:solidFill>
            <a:schemeClr val="accent3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14"/>
          <p:cNvSpPr>
            <a:spLocks noGrp="1"/>
          </p:cNvSpPr>
          <p:nvPr>
            <p:ph sz="quarter" idx="20" hasCustomPrompt="1"/>
          </p:nvPr>
        </p:nvSpPr>
        <p:spPr>
          <a:xfrm>
            <a:off x="6675120" y="2058309"/>
            <a:ext cx="2468880" cy="2194560"/>
          </a:xfrm>
          <a:solidFill>
            <a:schemeClr val="accent6"/>
          </a:solidFill>
        </p:spPr>
        <p:txBody>
          <a:bodyPr lIns="45720" tIns="274320" rIns="45720" bIns="274320"/>
          <a:lstStyle>
            <a:lvl1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3pPr>
            <a:lvl4pPr marL="0" indent="0" algn="ctr">
              <a:buClr>
                <a:schemeClr val="tx1"/>
              </a:buClr>
              <a:buFont typeface="Arial" pitchFamily="34" charset="0"/>
              <a:buNone/>
              <a:defRPr>
                <a:solidFill>
                  <a:schemeClr val="tx1"/>
                </a:solidFill>
              </a:defRPr>
            </a:lvl4pPr>
            <a:lvl5pPr marL="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-2" y="2058309"/>
            <a:ext cx="4023360" cy="219456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3118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2556783" y="2058309"/>
            <a:ext cx="6587217" cy="21945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2556782" y="1353726"/>
            <a:ext cx="6587218" cy="609600"/>
          </a:xfrm>
          <a:solidFill>
            <a:schemeClr val="accent1"/>
          </a:solidFill>
        </p:spPr>
        <p:txBody>
          <a:bodyPr lIns="182880" rIns="182880" anchor="ctr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" y="1353726"/>
            <a:ext cx="2467626" cy="28991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0" y="1353726"/>
            <a:ext cx="2467627" cy="2899143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76609-DA48-E044-A008-31E96D87C09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557463" y="2058988"/>
            <a:ext cx="6586537" cy="2193925"/>
          </a:xfrm>
        </p:spPr>
        <p:txBody>
          <a:bodyPr lIns="182880" tIns="182880" rIns="45720" bIns="18288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0858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317" y="1953941"/>
            <a:ext cx="2194458" cy="250074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2317314" y="1953941"/>
            <a:ext cx="6826685" cy="25007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374904"/>
            <a:ext cx="7428948" cy="618744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7200" y="436855"/>
            <a:ext cx="762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2317314" y="1953941"/>
            <a:ext cx="6826685" cy="2500746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285055-1D88-234B-AF41-D1CEC233EE5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0" y="1954060"/>
            <a:ext cx="2194560" cy="2500856"/>
          </a:xfrm>
        </p:spPr>
        <p:txBody>
          <a:bodyPr lIns="182880" tIns="182880" rIns="45720" bIns="182880"/>
          <a:lstStyle>
            <a:lvl1pPr marL="173038" indent="-173038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347663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2pPr>
            <a:lvl3pPr marL="515938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690563" indent="-17462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858838" indent="-16827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E6CA763-0B57-DD45-8752-BDB15E8747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228466"/>
            <a:ext cx="9144000" cy="609600"/>
          </a:xfrm>
          <a:solidFill>
            <a:schemeClr val="accent1"/>
          </a:solidFill>
        </p:spPr>
        <p:txBody>
          <a:bodyPr lIns="274320" rIns="182880" anchor="ctr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1062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Relationship Id="rId63" Type="http://schemas.openxmlformats.org/officeDocument/2006/relationships/slideLayout" Target="../slideLayouts/slideLayout126.xml"/><Relationship Id="rId68" Type="http://schemas.openxmlformats.org/officeDocument/2006/relationships/slideLayout" Target="../slideLayouts/slideLayout131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7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61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7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slideLayout" Target="../slideLayouts/slideLayout132.xml"/><Relationship Id="rId77" Type="http://schemas.openxmlformats.org/officeDocument/2006/relationships/image" Target="../media/image1.png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7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slideLayout" Target="../slideLayouts/slideLayout133.xml"/><Relationship Id="rId75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374904"/>
            <a:ext cx="7985539" cy="61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add Master title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62076"/>
            <a:ext cx="799547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59769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>
              <a:cs typeface="Arial" charset="0"/>
            </a:endParaRPr>
          </a:p>
        </p:txBody>
      </p:sp>
      <p:pic>
        <p:nvPicPr>
          <p:cNvPr id="8" name="Picture 15" descr="JD 294"/>
          <p:cNvPicPr>
            <a:picLocks noChangeAspect="1" noChangeArrowheads="1"/>
          </p:cNvPicPr>
          <p:nvPr userDrawn="1"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8112903" y="4629150"/>
            <a:ext cx="567953" cy="39046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 userDrawn="1"/>
        </p:nvCxnSpPr>
        <p:spPr bwMode="auto">
          <a:xfrm>
            <a:off x="7960503" y="4633884"/>
            <a:ext cx="0" cy="381000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9" r:id="rId2"/>
    <p:sldLayoutId id="2147483737" r:id="rId3"/>
    <p:sldLayoutId id="2147483728" r:id="rId4"/>
    <p:sldLayoutId id="2147483729" r:id="rId5"/>
    <p:sldLayoutId id="2147483731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84" r:id="rId13"/>
    <p:sldLayoutId id="2147483789" r:id="rId14"/>
    <p:sldLayoutId id="2147483793" r:id="rId15"/>
    <p:sldLayoutId id="2147483791" r:id="rId16"/>
    <p:sldLayoutId id="2147483792" r:id="rId17"/>
    <p:sldLayoutId id="2147483795" r:id="rId18"/>
    <p:sldLayoutId id="2147483790" r:id="rId19"/>
    <p:sldLayoutId id="2147483786" r:id="rId20"/>
    <p:sldLayoutId id="2147483787" r:id="rId21"/>
    <p:sldLayoutId id="2147483794" r:id="rId22"/>
    <p:sldLayoutId id="2147483788" r:id="rId23"/>
    <p:sldLayoutId id="2147483764" r:id="rId24"/>
    <p:sldLayoutId id="2147483772" r:id="rId25"/>
    <p:sldLayoutId id="2147483759" r:id="rId26"/>
    <p:sldLayoutId id="2147483763" r:id="rId27"/>
    <p:sldLayoutId id="2147483758" r:id="rId28"/>
    <p:sldLayoutId id="2147483761" r:id="rId29"/>
    <p:sldLayoutId id="2147483760" r:id="rId30"/>
    <p:sldLayoutId id="2147483762" r:id="rId31"/>
    <p:sldLayoutId id="2147483713" r:id="rId32"/>
    <p:sldLayoutId id="2147483777" r:id="rId33"/>
    <p:sldLayoutId id="2147483775" r:id="rId34"/>
    <p:sldLayoutId id="2147483780" r:id="rId35"/>
    <p:sldLayoutId id="2147483779" r:id="rId36"/>
    <p:sldLayoutId id="2147483778" r:id="rId37"/>
    <p:sldLayoutId id="2147483781" r:id="rId38"/>
    <p:sldLayoutId id="2147483738" r:id="rId39"/>
    <p:sldLayoutId id="2147483766" r:id="rId40"/>
    <p:sldLayoutId id="2147483767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68" r:id="rId47"/>
    <p:sldLayoutId id="2147483770" r:id="rId48"/>
    <p:sldLayoutId id="2147483771" r:id="rId49"/>
    <p:sldLayoutId id="2147483774" r:id="rId50"/>
    <p:sldLayoutId id="2147483749" r:id="rId51"/>
    <p:sldLayoutId id="2147483750" r:id="rId52"/>
    <p:sldLayoutId id="2147483751" r:id="rId53"/>
    <p:sldLayoutId id="2147483752" r:id="rId54"/>
    <p:sldLayoutId id="2147483723" r:id="rId55"/>
    <p:sldLayoutId id="2147483745" r:id="rId56"/>
    <p:sldLayoutId id="2147483746" r:id="rId57"/>
    <p:sldLayoutId id="2147483747" r:id="rId58"/>
    <p:sldLayoutId id="2147483748" r:id="rId59"/>
    <p:sldLayoutId id="2147483773" r:id="rId60"/>
    <p:sldLayoutId id="2147483716" r:id="rId61"/>
    <p:sldLayoutId id="2147483797" r:id="rId62"/>
    <p:sldLayoutId id="2147483798" r:id="rId6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 cap="all">
          <a:solidFill>
            <a:srgbClr val="000000"/>
          </a:solidFill>
          <a:latin typeface="Arial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9pPr>
    </p:titleStyle>
    <p:bodyStyle>
      <a:lvl1pPr marL="173038" indent="-173038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•"/>
        <a:defRPr sz="1600">
          <a:solidFill>
            <a:sysClr val="windowText" lastClr="000000"/>
          </a:solidFill>
          <a:latin typeface="+mn-lt"/>
          <a:ea typeface="+mn-ea"/>
          <a:cs typeface="+mn-cs"/>
        </a:defRPr>
      </a:lvl1pPr>
      <a:lvl2pPr marL="401638" indent="-173038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•"/>
        <a:defRPr sz="1600">
          <a:solidFill>
            <a:sysClr val="windowText" lastClr="000000"/>
          </a:solidFill>
          <a:latin typeface="+mn-lt"/>
        </a:defRPr>
      </a:lvl2pPr>
      <a:lvl3pPr marL="687388" indent="-228600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defRPr sz="1600">
          <a:solidFill>
            <a:sysClr val="windowText" lastClr="000000"/>
          </a:solidFill>
          <a:latin typeface="+mn-lt"/>
        </a:defRPr>
      </a:lvl3pPr>
      <a:lvl4pPr marL="912813" indent="-228600" algn="l" defTabSz="914400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defRPr sz="1600">
          <a:solidFill>
            <a:sysClr val="windowText" lastClr="000000"/>
          </a:solidFill>
          <a:latin typeface="+mn-lt"/>
        </a:defRPr>
      </a:lvl4pPr>
      <a:lvl5pPr marL="1144588" indent="-228600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tabLst/>
        <a:defRPr sz="1600">
          <a:solidFill>
            <a:sysClr val="windowText" lastClr="000000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374904"/>
            <a:ext cx="7985539" cy="61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Master title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362076"/>
            <a:ext cx="799547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59769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900" b="0" baseline="0">
                <a:solidFill>
                  <a:srgbClr val="000000"/>
                </a:solidFill>
                <a:latin typeface="Arial"/>
              </a:defRPr>
            </a:lvl1pPr>
          </a:lstStyle>
          <a:p>
            <a:pPr eaLnBrk="1" hangingPunct="1">
              <a:defRPr/>
            </a:pPr>
            <a:endParaRPr lang="en-US" altLang="en-US" dirty="0">
              <a:cs typeface="Arial" charset="0"/>
            </a:endParaRPr>
          </a:p>
        </p:txBody>
      </p:sp>
      <p:pic>
        <p:nvPicPr>
          <p:cNvPr id="8" name="Picture 15" descr="JD 294"/>
          <p:cNvPicPr>
            <a:picLocks noChangeAspect="1" noChangeArrowheads="1"/>
          </p:cNvPicPr>
          <p:nvPr userDrawn="1"/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8112903" y="4629150"/>
            <a:ext cx="567953" cy="39046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 userDrawn="1"/>
        </p:nvCxnSpPr>
        <p:spPr bwMode="auto">
          <a:xfrm>
            <a:off x="7960503" y="4633884"/>
            <a:ext cx="0" cy="381000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269515" y="4684396"/>
            <a:ext cx="61718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fld id="{E2BEBCCA-46BE-4AF2-8B43-A762ABBDD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5053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  <p:sldLayoutId id="2147483857" r:id="rId58"/>
    <p:sldLayoutId id="2147483858" r:id="rId59"/>
    <p:sldLayoutId id="2147483859" r:id="rId60"/>
    <p:sldLayoutId id="2147483860" r:id="rId61"/>
    <p:sldLayoutId id="2147483861" r:id="rId62"/>
    <p:sldLayoutId id="2147483862" r:id="rId63"/>
    <p:sldLayoutId id="2147483863" r:id="rId64"/>
    <p:sldLayoutId id="2147483864" r:id="rId65"/>
    <p:sldLayoutId id="2147483865" r:id="rId66"/>
    <p:sldLayoutId id="2147483866" r:id="rId67"/>
    <p:sldLayoutId id="2147483867" r:id="rId68"/>
    <p:sldLayoutId id="2147483868" r:id="rId69"/>
    <p:sldLayoutId id="2147483869" r:id="rId70"/>
    <p:sldLayoutId id="2147483870" r:id="rId71"/>
    <p:sldLayoutId id="2147483871" r:id="rId72"/>
    <p:sldLayoutId id="2147483872" r:id="rId73"/>
    <p:sldLayoutId id="2147483873" r:id="rId74"/>
    <p:sldLayoutId id="2147483874" r:id="rId75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00" b="1" cap="all">
          <a:solidFill>
            <a:schemeClr val="accent1"/>
          </a:solidFill>
          <a:latin typeface="Arial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 Narrow" pitchFamily="34" charset="0"/>
        </a:defRPr>
      </a:lvl9pPr>
    </p:titleStyle>
    <p:bodyStyle>
      <a:lvl1pPr marL="173038" indent="-173038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•"/>
        <a:defRPr sz="1600">
          <a:solidFill>
            <a:sysClr val="windowText" lastClr="000000"/>
          </a:solidFill>
          <a:latin typeface="+mn-lt"/>
          <a:ea typeface="+mn-ea"/>
          <a:cs typeface="+mn-cs"/>
        </a:defRPr>
      </a:lvl1pPr>
      <a:lvl2pPr marL="401638" indent="-173038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•"/>
        <a:defRPr sz="1600">
          <a:solidFill>
            <a:sysClr val="windowText" lastClr="000000"/>
          </a:solidFill>
          <a:latin typeface="+mn-lt"/>
        </a:defRPr>
      </a:lvl2pPr>
      <a:lvl3pPr marL="687388" indent="-228600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defRPr sz="1600">
          <a:solidFill>
            <a:sysClr val="windowText" lastClr="000000"/>
          </a:solidFill>
          <a:latin typeface="+mn-lt"/>
        </a:defRPr>
      </a:lvl3pPr>
      <a:lvl4pPr marL="912813" indent="-228600" algn="l" defTabSz="914400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defRPr sz="1600">
          <a:solidFill>
            <a:sysClr val="windowText" lastClr="000000"/>
          </a:solidFill>
          <a:latin typeface="+mn-lt"/>
        </a:defRPr>
      </a:lvl4pPr>
      <a:lvl5pPr marL="1144588" indent="-228600" algn="l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accent3"/>
        </a:buClr>
        <a:buChar char="–"/>
        <a:tabLst/>
        <a:defRPr sz="1600">
          <a:solidFill>
            <a:sysClr val="windowText" lastClr="000000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8608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“reasonable measures”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30463" y="4684713"/>
            <a:ext cx="617537" cy="2746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310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policies and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00"/>
                </a:solidFill>
              </a:rPr>
              <a:t>Importance of implementing policies and procedures from the outset</a:t>
            </a:r>
          </a:p>
          <a:p>
            <a:pPr marL="463550" lvl="1" indent="-285750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fr-FR" dirty="0" err="1" smtClean="0"/>
              <a:t>Consider</a:t>
            </a:r>
            <a:r>
              <a:rPr lang="fr-FR" dirty="0" smtClean="0"/>
              <a:t> the </a:t>
            </a:r>
            <a:r>
              <a:rPr lang="fr-FR" b="1" dirty="0" smtClean="0"/>
              <a:t>must-haves</a:t>
            </a:r>
            <a:r>
              <a:rPr lang="fr-FR" dirty="0" smtClean="0"/>
              <a:t>!</a:t>
            </a:r>
          </a:p>
          <a:p>
            <a:pPr marL="463550" lvl="1" indent="-285750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Key documents and supports </a:t>
            </a:r>
            <a:r>
              <a:rPr lang="fr-FR" b="1" dirty="0" err="1" smtClean="0"/>
              <a:t>marked</a:t>
            </a:r>
            <a:r>
              <a:rPr lang="fr-FR" b="1" dirty="0" smtClean="0"/>
              <a:t> as </a:t>
            </a:r>
            <a:r>
              <a:rPr lang="fr-FR" b="1" dirty="0" err="1" smtClean="0"/>
              <a:t>confidential</a:t>
            </a:r>
            <a:endParaRPr lang="fr-FR" b="1" dirty="0" smtClean="0"/>
          </a:p>
          <a:p>
            <a:pPr marL="463550" lvl="1" indent="-285750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en-US" b="1" dirty="0"/>
              <a:t>Limited access </a:t>
            </a:r>
            <a:r>
              <a:rPr lang="en-US" dirty="0"/>
              <a:t>to sensitive </a:t>
            </a:r>
            <a:r>
              <a:rPr lang="en-US" dirty="0" smtClean="0"/>
              <a:t>information - duty to return information</a:t>
            </a:r>
            <a:endParaRPr lang="fr-FR" dirty="0" smtClean="0"/>
          </a:p>
          <a:p>
            <a:pPr marL="463550" lvl="1" indent="-285750"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fr-FR" i="1" dirty="0"/>
              <a:t>A</a:t>
            </a:r>
            <a:r>
              <a:rPr lang="fr-FR" i="1" dirty="0" smtClean="0"/>
              <a:t>d-hoc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documented</a:t>
            </a:r>
            <a:r>
              <a:rPr lang="fr-FR" dirty="0" smtClean="0"/>
              <a:t> </a:t>
            </a:r>
            <a:r>
              <a:rPr lang="fr-FR" dirty="0" err="1" smtClean="0"/>
              <a:t>trade</a:t>
            </a:r>
            <a:r>
              <a:rPr lang="fr-FR" dirty="0" smtClean="0"/>
              <a:t> secret </a:t>
            </a:r>
            <a:r>
              <a:rPr lang="fr-FR" b="1" dirty="0" err="1" smtClean="0"/>
              <a:t>policy</a:t>
            </a:r>
            <a:r>
              <a:rPr lang="fr-FR" b="1" dirty="0"/>
              <a:t> </a:t>
            </a:r>
            <a:r>
              <a:rPr lang="fr-FR" dirty="0" smtClean="0"/>
              <a:t>– </a:t>
            </a:r>
            <a:r>
              <a:rPr lang="fr-FR" b="1" dirty="0" err="1" smtClean="0"/>
              <a:t>ensure</a:t>
            </a:r>
            <a:r>
              <a:rPr lang="fr-FR" b="1" dirty="0" smtClean="0"/>
              <a:t> </a:t>
            </a:r>
            <a:r>
              <a:rPr lang="fr-FR" b="1" dirty="0" err="1" smtClean="0"/>
              <a:t>it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up to date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00"/>
                </a:solidFill>
              </a:rPr>
              <a:t>Assign a dedicated </a:t>
            </a:r>
            <a:r>
              <a:rPr lang="en-US" b="1" dirty="0" smtClean="0">
                <a:solidFill>
                  <a:srgbClr val="000000"/>
                </a:solidFill>
              </a:rPr>
              <a:t>IT resource </a:t>
            </a:r>
            <a:r>
              <a:rPr lang="en-US" dirty="0" smtClean="0">
                <a:solidFill>
                  <a:srgbClr val="000000"/>
                </a:solidFill>
              </a:rPr>
              <a:t>for protecting sensitive information</a:t>
            </a:r>
          </a:p>
          <a:p>
            <a:pPr>
              <a:lnSpc>
                <a:spcPct val="70000"/>
              </a:lnSpc>
            </a:pPr>
            <a:r>
              <a:rPr lang="en-US" dirty="0">
                <a:solidFill>
                  <a:srgbClr val="000000"/>
                </a:solidFill>
              </a:rPr>
              <a:t>Consider embedding trade secret protection considerations in the design of the product or in the organization of its </a:t>
            </a:r>
            <a:r>
              <a:rPr lang="en-US" dirty="0" smtClean="0">
                <a:solidFill>
                  <a:srgbClr val="000000"/>
                </a:solidFill>
              </a:rPr>
              <a:t>manufacture or of its exploitation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00"/>
                </a:solidFill>
              </a:rPr>
              <a:t>Prepare proof of </a:t>
            </a:r>
            <a:r>
              <a:rPr lang="en-US" b="1" dirty="0" smtClean="0">
                <a:solidFill>
                  <a:srgbClr val="000000"/>
                </a:solidFill>
              </a:rPr>
              <a:t>significant benefit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00"/>
                </a:solidFill>
              </a:rPr>
              <a:t>Do periodic internal </a:t>
            </a:r>
            <a:r>
              <a:rPr lang="en-US" b="1" dirty="0" smtClean="0">
                <a:solidFill>
                  <a:srgbClr val="000000"/>
                </a:solidFill>
              </a:rPr>
              <a:t>trainings </a:t>
            </a: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b="1" dirty="0" smtClean="0">
                <a:solidFill>
                  <a:srgbClr val="000000"/>
                </a:solidFill>
              </a:rPr>
              <a:t>audits</a:t>
            </a:r>
            <a:r>
              <a:rPr lang="en-US" dirty="0" smtClean="0">
                <a:solidFill>
                  <a:srgbClr val="000000"/>
                </a:solidFill>
              </a:rPr>
              <a:t> to confirm policy compliance and adjust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97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working Measures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Confidentiality labelling and categorization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Data encryption and cyber-security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Copying/printing permissions and policies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VPN systems and limits on unsecured public networks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Own-device policies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Secure document exchange systems in place of/combined with email</a:t>
            </a:r>
          </a:p>
          <a:p>
            <a:pPr marL="357188" lvl="0" indent="-357188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dirty="0"/>
              <a:t>Continue educating and training employees and </a:t>
            </a:r>
            <a:r>
              <a:rPr lang="en-US" dirty="0" smtClean="0"/>
              <a:t>stakeholders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0" r="22252"/>
          <a:stretch/>
        </p:blipFill>
        <p:spPr/>
      </p:pic>
    </p:spTree>
    <p:extLst>
      <p:ext uri="{BB962C8B-B14F-4D97-AF65-F5344CB8AC3E}">
        <p14:creationId xmlns:p14="http://schemas.microsoft.com/office/powerpoint/2010/main" val="79642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COMMON ISSUES WITH EX-EMPLOYEES…</a:t>
            </a:r>
            <a:endParaRPr lang="en-GB" cap="non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3038" lvl="1">
              <a:lnSpc>
                <a:spcPct val="80000"/>
              </a:lnSpc>
            </a:pP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Accessing and </a:t>
            </a:r>
            <a:r>
              <a:rPr lang="en-US" b="1" dirty="0">
                <a:solidFill>
                  <a:sysClr val="windowText" lastClr="000000"/>
                </a:solidFill>
                <a:ea typeface="+mn-ea"/>
                <a:cs typeface="+mn-cs"/>
              </a:rPr>
              <a:t>acquiring</a:t>
            </a: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 or copying </a:t>
            </a:r>
            <a:r>
              <a:rPr lang="en-US" dirty="0" smtClean="0">
                <a:ea typeface="+mn-ea"/>
                <a:cs typeface="+mn-cs"/>
              </a:rPr>
              <a:t>trade secrets </a:t>
            </a:r>
            <a:r>
              <a:rPr lang="en-US" dirty="0" smtClean="0">
                <a:solidFill>
                  <a:sysClr val="windowText" lastClr="000000"/>
                </a:solidFill>
                <a:ea typeface="+mn-ea"/>
                <a:cs typeface="+mn-cs"/>
              </a:rPr>
              <a:t>without </a:t>
            </a: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authorisation</a:t>
            </a:r>
          </a:p>
          <a:p>
            <a:pPr marL="173038" lvl="1">
              <a:lnSpc>
                <a:spcPct val="80000"/>
              </a:lnSpc>
            </a:pP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Knowingly </a:t>
            </a:r>
            <a:r>
              <a:rPr lang="en-US" b="1" dirty="0">
                <a:solidFill>
                  <a:sysClr val="windowText" lastClr="000000"/>
                </a:solidFill>
                <a:ea typeface="+mn-ea"/>
                <a:cs typeface="+mn-cs"/>
              </a:rPr>
              <a:t>disclosing</a:t>
            </a: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 trade secrets to unauthorised third parties</a:t>
            </a:r>
          </a:p>
          <a:p>
            <a:pPr marL="173038" lvl="1">
              <a:lnSpc>
                <a:spcPct val="80000"/>
              </a:lnSpc>
            </a:pP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Using trade secrets (lawfully or unlawfully acquired) for unlawful purposes, for example:</a:t>
            </a:r>
          </a:p>
          <a:p>
            <a:pPr marL="512763" lvl="2" indent="-285750">
              <a:lnSpc>
                <a:spcPct val="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ysClr val="windowText" lastClr="000000"/>
                </a:solidFill>
                <a:ea typeface="+mn-ea"/>
                <a:cs typeface="+mn-cs"/>
              </a:rPr>
              <a:t>To set up or advance a competing business</a:t>
            </a:r>
          </a:p>
          <a:p>
            <a:pPr marL="512763" lvl="2" indent="-285750">
              <a:lnSpc>
                <a:spcPct val="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ysClr val="windowText" lastClr="000000"/>
                </a:solidFill>
                <a:ea typeface="+mn-ea"/>
                <a:cs typeface="+mn-cs"/>
              </a:rPr>
              <a:t>By disclosing trade secret to their new employer</a:t>
            </a:r>
          </a:p>
          <a:p>
            <a:pPr marL="512763" lvl="2" indent="-285750">
              <a:lnSpc>
                <a:spcPct val="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ysClr val="windowText" lastClr="000000"/>
                </a:solidFill>
                <a:ea typeface="+mn-ea"/>
                <a:cs typeface="+mn-cs"/>
              </a:rPr>
              <a:t>For their own commercial gain</a:t>
            </a:r>
          </a:p>
          <a:p>
            <a:pPr marL="512763" lvl="2" indent="-285750">
              <a:lnSpc>
                <a:spcPct val="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ysClr val="windowText" lastClr="000000"/>
                </a:solidFill>
                <a:ea typeface="+mn-ea"/>
                <a:cs typeface="+mn-cs"/>
              </a:rPr>
              <a:t>To harm the trade secret holder (e.g. by disclosure</a:t>
            </a:r>
            <a:r>
              <a:rPr lang="en-US" sz="1400" dirty="0" smtClean="0">
                <a:solidFill>
                  <a:sysClr val="windowText" lastClr="000000"/>
                </a:solidFill>
                <a:ea typeface="+mn-ea"/>
                <a:cs typeface="+mn-cs"/>
              </a:rPr>
              <a:t>)</a:t>
            </a:r>
            <a:endParaRPr lang="en-US" sz="1400" dirty="0">
              <a:solidFill>
                <a:sysClr val="windowText" lastClr="000000"/>
              </a:solidFill>
              <a:ea typeface="+mn-ea"/>
              <a:cs typeface="+mn-cs"/>
            </a:endParaRPr>
          </a:p>
          <a:p>
            <a:pPr marL="173038" lvl="1">
              <a:lnSpc>
                <a:spcPct val="80000"/>
              </a:lnSpc>
            </a:pPr>
            <a:r>
              <a:rPr lang="en-US" dirty="0">
                <a:solidFill>
                  <a:sysClr val="windowText" lastClr="000000"/>
                </a:solidFill>
                <a:ea typeface="+mn-ea"/>
                <a:cs typeface="+mn-cs"/>
              </a:rPr>
              <a:t>Acquiring, using, or disclosing trade secrets received from another with the knowledge (constructive or actual) that they had been obtained unlawfully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35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ARRIVING EMPLOYEE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DEPARTING EMPLOYEE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Inform employee of trade secret policy: confidentiality clauses in employment contract, employee handbook, IT guidelines and trade secret policy</a:t>
            </a:r>
            <a:endParaRPr lang="en-GB" sz="1400" dirty="0">
              <a:ea typeface="+mn-ea"/>
              <a:cs typeface="+mn-cs"/>
            </a:endParaRPr>
          </a:p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Avoid contamination; identify possible risk of </a:t>
            </a:r>
            <a:r>
              <a:rPr lang="en-GB" sz="1400" dirty="0">
                <a:ea typeface="+mn-ea"/>
                <a:cs typeface="+mn-cs"/>
              </a:rPr>
              <a:t>that employee brings trade secrets from former company</a:t>
            </a:r>
          </a:p>
          <a:p>
            <a:pPr marL="56007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Assess risk of trade secret violation resulting </a:t>
            </a:r>
            <a:r>
              <a:rPr lang="en-US" sz="1400" dirty="0" smtClean="0">
                <a:ea typeface="+mn-ea"/>
                <a:cs typeface="+mn-cs"/>
              </a:rPr>
              <a:t/>
            </a:r>
            <a:br>
              <a:rPr lang="en-US" sz="1400" dirty="0" smtClean="0">
                <a:ea typeface="+mn-ea"/>
                <a:cs typeface="+mn-cs"/>
              </a:rPr>
            </a:br>
            <a:r>
              <a:rPr lang="en-US" sz="1400" dirty="0" smtClean="0">
                <a:ea typeface="+mn-ea"/>
                <a:cs typeface="+mn-cs"/>
              </a:rPr>
              <a:t>from </a:t>
            </a:r>
            <a:r>
              <a:rPr lang="en-US" sz="1400" dirty="0">
                <a:ea typeface="+mn-ea"/>
                <a:cs typeface="+mn-cs"/>
              </a:rPr>
              <a:t>departure</a:t>
            </a:r>
            <a:endParaRPr lang="en-GB" sz="1400" dirty="0">
              <a:ea typeface="+mn-ea"/>
              <a:cs typeface="+mn-cs"/>
            </a:endParaRPr>
          </a:p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Set up monitoring or controls prior to departure: return of information and supports</a:t>
            </a:r>
            <a:endParaRPr lang="en-GB" sz="1400" dirty="0">
              <a:ea typeface="+mn-ea"/>
              <a:cs typeface="+mn-cs"/>
            </a:endParaRPr>
          </a:p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Exit interview and follow up</a:t>
            </a:r>
          </a:p>
          <a:p>
            <a:pPr marL="331470" lvl="2" indent="-285750"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ea typeface="+mn-ea"/>
                <a:cs typeface="+mn-cs"/>
              </a:rPr>
              <a:t>Monitor activity of employee / new employer after </a:t>
            </a:r>
            <a:r>
              <a:rPr lang="en-US" sz="1400" dirty="0" smtClean="0">
                <a:ea typeface="+mn-ea"/>
                <a:cs typeface="+mn-cs"/>
              </a:rPr>
              <a:t>departure</a:t>
            </a:r>
            <a:endParaRPr lang="en-GB" sz="1400" dirty="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Handling arriving and departing employees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75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BEWARE OF unnecessary CONTAMINATION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43399" y="1047750"/>
            <a:ext cx="4733925" cy="345757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fr-FR" sz="1400" b="1" dirty="0" smtClean="0">
                <a:solidFill>
                  <a:srgbClr val="000000"/>
                </a:solidFill>
              </a:rPr>
              <a:t>Contamination </a:t>
            </a:r>
            <a:r>
              <a:rPr lang="en-GB" sz="1400" b="1" dirty="0" smtClean="0">
                <a:solidFill>
                  <a:srgbClr val="000000"/>
                </a:solidFill>
              </a:rPr>
              <a:t>can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>
                <a:solidFill>
                  <a:srgbClr val="000000"/>
                </a:solidFill>
              </a:rPr>
              <a:t>arise in </a:t>
            </a:r>
            <a:r>
              <a:rPr lang="en-GB" sz="1400" b="1" dirty="0" smtClean="0">
                <a:solidFill>
                  <a:srgbClr val="000000"/>
                </a:solidFill>
              </a:rPr>
              <a:t>a number of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b="1" dirty="0">
                <a:solidFill>
                  <a:srgbClr val="000000"/>
                </a:solidFill>
              </a:rPr>
              <a:t>situations:</a:t>
            </a:r>
          </a:p>
          <a:p>
            <a:pPr marL="285750" indent="-285750">
              <a:spcBef>
                <a:spcPts val="600"/>
              </a:spcBef>
            </a:pPr>
            <a:r>
              <a:rPr lang="en-US" sz="1400" dirty="0" smtClean="0"/>
              <a:t>Employees </a:t>
            </a:r>
            <a:r>
              <a:rPr lang="en-US" sz="1400" dirty="0"/>
              <a:t>working on a project holding third-party </a:t>
            </a:r>
            <a:r>
              <a:rPr lang="en-US" sz="1400" dirty="0" smtClean="0"/>
              <a:t>trade secrets </a:t>
            </a:r>
            <a:r>
              <a:rPr lang="en-US" sz="1400" dirty="0"/>
              <a:t>(</a:t>
            </a:r>
            <a:r>
              <a:rPr lang="en-US" sz="1400" dirty="0" smtClean="0"/>
              <a:t>e.g. from a previous </a:t>
            </a:r>
            <a:r>
              <a:rPr lang="en-US" sz="1400" dirty="0"/>
              <a:t>employer) </a:t>
            </a:r>
          </a:p>
          <a:p>
            <a:pPr marL="285750" indent="-285750">
              <a:spcBef>
                <a:spcPts val="600"/>
              </a:spcBef>
            </a:pPr>
            <a:r>
              <a:rPr lang="en-US" sz="1400" dirty="0"/>
              <a:t>NDA signed in relation to M&amp;A deals which did not </a:t>
            </a:r>
            <a:r>
              <a:rPr lang="en-US" sz="1400" dirty="0" smtClean="0"/>
              <a:t>follow-through</a:t>
            </a:r>
            <a:endParaRPr lang="en-US" sz="1400" dirty="0"/>
          </a:p>
          <a:p>
            <a:pPr marL="285750" indent="-285750">
              <a:spcBef>
                <a:spcPts val="600"/>
              </a:spcBef>
            </a:pPr>
            <a:r>
              <a:rPr lang="en-US" sz="1400" dirty="0"/>
              <a:t>Conducting parallel </a:t>
            </a:r>
            <a:r>
              <a:rPr lang="en-US" sz="1400" dirty="0" smtClean="0"/>
              <a:t>projects: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under </a:t>
            </a:r>
            <a:r>
              <a:rPr lang="en-US" sz="1400" dirty="0" smtClean="0"/>
              <a:t>a collaboration </a:t>
            </a:r>
            <a:r>
              <a:rPr lang="en-US" sz="1400" dirty="0"/>
              <a:t>agreement with an </a:t>
            </a:r>
            <a:r>
              <a:rPr lang="en-US" sz="1400" dirty="0" smtClean="0"/>
              <a:t>NDA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400" dirty="0" smtClean="0"/>
              <a:t>one </a:t>
            </a:r>
            <a:r>
              <a:rPr lang="en-US" sz="1400" dirty="0"/>
              <a:t>independent (risk is increased in a group)</a:t>
            </a:r>
          </a:p>
          <a:p>
            <a:pPr marL="285750" indent="-285750">
              <a:spcBef>
                <a:spcPts val="600"/>
              </a:spcBef>
            </a:pPr>
            <a:r>
              <a:rPr lang="en-US" sz="1400" dirty="0"/>
              <a:t>Unsolicited offers </a:t>
            </a:r>
            <a:r>
              <a:rPr lang="en-US" sz="1400" dirty="0" smtClean="0"/>
              <a:t>or information</a:t>
            </a:r>
          </a:p>
          <a:p>
            <a:pPr marL="285750" indent="-285750">
              <a:spcBef>
                <a:spcPts val="600"/>
              </a:spcBef>
            </a:pPr>
            <a:r>
              <a:rPr lang="en-US" sz="1400" dirty="0" smtClean="0"/>
              <a:t>Trade secret protection action (e.g. litigation)</a:t>
            </a:r>
            <a:endParaRPr lang="en-US" sz="1400" dirty="0"/>
          </a:p>
          <a:p>
            <a:pPr>
              <a:spcBef>
                <a:spcPts val="600"/>
              </a:spcBef>
            </a:pPr>
            <a:endParaRPr lang="en-US" sz="1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43703"/>
          <a:stretch/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46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Jurisdiction-specific procedures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80863" y="4684713"/>
            <a:ext cx="617537" cy="2746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046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62076"/>
            <a:ext cx="80137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b="1" dirty="0"/>
              <a:t>Fast </a:t>
            </a:r>
            <a:r>
              <a:rPr lang="en-GB" dirty="0"/>
              <a:t>and </a:t>
            </a:r>
            <a:r>
              <a:rPr lang="en-GB" b="1" dirty="0"/>
              <a:t>flexible</a:t>
            </a:r>
            <a:r>
              <a:rPr lang="en-GB" dirty="0"/>
              <a:t> litigation procedure with in-depth examination of issues: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Likely 12-15 months to trial (&lt;12 months for expedited cases) and fast appeals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Disclosure / experiments / technical and witness evidence (including expert evidence)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Cross examination of witnesses at trial</a:t>
            </a:r>
          </a:p>
          <a:p>
            <a:pPr>
              <a:lnSpc>
                <a:spcPct val="80000"/>
              </a:lnSpc>
            </a:pPr>
            <a:r>
              <a:rPr lang="en-US" dirty="0"/>
              <a:t>Detailed, reasoned decisions from judges who are often technically qualified</a:t>
            </a:r>
          </a:p>
          <a:p>
            <a:pPr>
              <a:lnSpc>
                <a:spcPct val="80000"/>
              </a:lnSpc>
            </a:pPr>
            <a:r>
              <a:rPr lang="en-GB" dirty="0"/>
              <a:t>Claimants need to identify with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u="sng" dirty="0">
                <a:solidFill>
                  <a:srgbClr val="000000"/>
                </a:solidFill>
              </a:rPr>
              <a:t>specificity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/>
              <a:t>which trade secrets have been taken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–"/>
            </a:pPr>
            <a:r>
              <a:rPr lang="en-GB" sz="1400" dirty="0"/>
              <a:t>Evidence of misuse is often within the knowledge and control of the defendant, rather than the claimant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–"/>
            </a:pPr>
            <a:r>
              <a:rPr lang="en-GB" sz="1400" dirty="0"/>
              <a:t>Often leads to interim disputes about pleadings and risk of strike out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GB" dirty="0"/>
              <a:t>Relatively costly (but 2/3 cost recovery for successful party)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8716" y="241184"/>
            <a:ext cx="886184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41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62076"/>
            <a:ext cx="7988300" cy="2895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dirty="0">
                <a:solidFill>
                  <a:srgbClr val="000000"/>
                </a:solidFill>
              </a:rPr>
              <a:t>No specialised courts hence relatively long proceedings (2 years at least on the merits)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rgbClr val="000000"/>
                </a:solidFill>
              </a:rPr>
              <a:t>Arbitration is frequent because breach often comes from commercial partners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rgbClr val="000000"/>
                </a:solidFill>
              </a:rPr>
              <a:t>Ordinary rules of evidence collection, including powerful search and seizure procedure (Art. 145 CPC)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Need to seize broadly all information (hard drives) and then sort out the relevant information: unexperienced court may be reluctant to allow that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If no evidence located in France, evidence gathering can be difficult in the absence of discovery / disclosure proceedings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−"/>
            </a:pPr>
            <a:r>
              <a:rPr lang="en-GB" sz="1400" dirty="0"/>
              <a:t>Consider (carefully) use of criminal proceedings</a:t>
            </a:r>
          </a:p>
          <a:p>
            <a:pPr>
              <a:lnSpc>
                <a:spcPct val="80000"/>
              </a:lnSpc>
            </a:pPr>
            <a:r>
              <a:rPr lang="en-GB" dirty="0">
                <a:solidFill>
                  <a:srgbClr val="000000"/>
                </a:solidFill>
              </a:rPr>
              <a:t>Expert proceedings on the merits can be ordered (long but useful)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9879" y="241184"/>
            <a:ext cx="887246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9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</a:t>
            </a:r>
            <a:r>
              <a:rPr lang="en-GB" b="1" dirty="0" smtClean="0"/>
              <a:t>Front-loaded</a:t>
            </a:r>
            <a:r>
              <a:rPr lang="en-GB" dirty="0" smtClean="0"/>
              <a:t>” proceedings: Plaintiff needs to present evidence</a:t>
            </a:r>
            <a:endParaRPr lang="en-GB" dirty="0"/>
          </a:p>
          <a:p>
            <a:r>
              <a:rPr lang="en-GB" b="1" dirty="0" smtClean="0"/>
              <a:t>Dawn </a:t>
            </a:r>
            <a:r>
              <a:rPr lang="en-GB" b="1" dirty="0"/>
              <a:t>raids </a:t>
            </a:r>
            <a:r>
              <a:rPr lang="en-GB" dirty="0"/>
              <a:t>possible if prima </a:t>
            </a:r>
            <a:r>
              <a:rPr lang="en-GB" dirty="0" smtClean="0"/>
              <a:t>facie evidence of infringement is available</a:t>
            </a:r>
            <a:endParaRPr lang="en-GB" dirty="0"/>
          </a:p>
          <a:p>
            <a:r>
              <a:rPr lang="en-GB" dirty="0" smtClean="0"/>
              <a:t>New regime is a total recast of the previous one: procedural opportunities for </a:t>
            </a:r>
            <a:r>
              <a:rPr lang="en-GB" smtClean="0"/>
              <a:t>testing the new law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better </a:t>
            </a:r>
            <a:r>
              <a:rPr lang="en-GB" b="1" dirty="0"/>
              <a:t>marked </a:t>
            </a:r>
            <a:r>
              <a:rPr lang="en-GB" dirty="0"/>
              <a:t>and </a:t>
            </a:r>
            <a:r>
              <a:rPr lang="en-GB" b="1" dirty="0"/>
              <a:t>documented</a:t>
            </a:r>
            <a:r>
              <a:rPr lang="en-GB" dirty="0"/>
              <a:t> trade secret documentation/material is, the higher the chances of prevailing in the German courts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6700" y="241184"/>
            <a:ext cx="886184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80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/>
              <a:t>European Trade </a:t>
            </a:r>
            <a:r>
              <a:rPr lang="en-GB" dirty="0" smtClean="0"/>
              <a:t>Secrets</a:t>
            </a:r>
            <a:br>
              <a:rPr lang="en-GB" dirty="0" smtClean="0"/>
            </a:br>
            <a:r>
              <a:rPr lang="en-GB" dirty="0" smtClean="0"/>
              <a:t>Combating </a:t>
            </a:r>
            <a:r>
              <a:rPr lang="en-GB" dirty="0"/>
              <a:t>New Threats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3 September 2020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Thomas Bouvet</a:t>
            </a:r>
          </a:p>
          <a:p>
            <a:r>
              <a:rPr lang="fr-FR" dirty="0" smtClean="0"/>
              <a:t>Christian Paul</a:t>
            </a:r>
          </a:p>
          <a:p>
            <a:r>
              <a:rPr lang="fr-FR" dirty="0" smtClean="0"/>
              <a:t>Marta Delgado</a:t>
            </a:r>
          </a:p>
          <a:p>
            <a:r>
              <a:rPr lang="fr-FR" dirty="0" smtClean="0"/>
              <a:t>Indra Bhattacharya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35427" y="1399805"/>
            <a:ext cx="10014856" cy="201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 smtClean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All attendees are muted throughout this webinar, but we would like to encourage questions to be submitted via the </a:t>
            </a:r>
            <a:r>
              <a:rPr kumimoji="0" lang="en-GB" altLang="en-US" sz="1100" b="1" i="0" u="none" strike="noStrike" cap="none" normalizeH="0" baseline="0" dirty="0" smtClean="0">
                <a:ln>
                  <a:noFill/>
                </a:ln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Q&amp;A facility</a:t>
            </a:r>
            <a:endParaRPr kumimoji="0" lang="en-GB" altLang="en-US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68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62076"/>
            <a:ext cx="7712800" cy="2895600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Proceedings may take 1- 2 years in first instance </a:t>
            </a:r>
          </a:p>
          <a:p>
            <a:r>
              <a:rPr lang="en-GB" dirty="0">
                <a:solidFill>
                  <a:srgbClr val="000000"/>
                </a:solidFill>
              </a:rPr>
              <a:t>Competence assigned to business courts, specialized on protection of IP rights</a:t>
            </a:r>
          </a:p>
          <a:p>
            <a:r>
              <a:rPr lang="en-GB" dirty="0">
                <a:solidFill>
                  <a:srgbClr val="000000"/>
                </a:solidFill>
              </a:rPr>
              <a:t>Pre-existing body of jurisprudence thanks to unfair competition law protection of business secrets </a:t>
            </a:r>
          </a:p>
          <a:p>
            <a:r>
              <a:rPr lang="en-GB" dirty="0">
                <a:solidFill>
                  <a:srgbClr val="000000"/>
                </a:solidFill>
              </a:rPr>
              <a:t>Biggest procedural hurdles: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GB" sz="1400" dirty="0"/>
              <a:t>establishing the adoption of reasonable measures of protection,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GB" sz="1400" dirty="0"/>
              <a:t>establishing evidence of violation</a:t>
            </a:r>
          </a:p>
          <a:p>
            <a:r>
              <a:rPr lang="en-GB" dirty="0">
                <a:solidFill>
                  <a:srgbClr val="000000"/>
                </a:solidFill>
              </a:rPr>
              <a:t>Statute of limitations of 3 years since identity of infringer becomes 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6700" y="242244"/>
            <a:ext cx="884063" cy="8840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77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Remedies and relief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44863" y="4684713"/>
            <a:ext cx="617537" cy="2746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5991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PROVISIONAL MEASURES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 smtClean="0"/>
              <a:t>INJUNCTIVE RELIEF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smtClean="0"/>
              <a:t>DAMAGES/FINANCIAL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Preliminary </a:t>
            </a:r>
            <a:r>
              <a:rPr lang="en-GB" dirty="0"/>
              <a:t>injunctions, protection orders, search and </a:t>
            </a:r>
            <a:r>
              <a:rPr lang="en-GB" dirty="0" smtClean="0"/>
              <a:t>seizure orders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Higher </a:t>
            </a:r>
            <a:r>
              <a:rPr lang="en-GB" dirty="0"/>
              <a:t>level of 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Proportionality</a:t>
            </a:r>
            <a:endParaRPr lang="en-GB" dirty="0"/>
          </a:p>
          <a:p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Courts </a:t>
            </a:r>
            <a:r>
              <a:rPr lang="en-GB" dirty="0"/>
              <a:t>have wide discretion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Extend </a:t>
            </a:r>
            <a:r>
              <a:rPr lang="en-GB" dirty="0"/>
              <a:t>to cover offending </a:t>
            </a:r>
            <a:r>
              <a:rPr lang="en-GB" dirty="0" smtClean="0"/>
              <a:t>product(s)</a:t>
            </a:r>
            <a:endParaRPr lang="en-GB" dirty="0"/>
          </a:p>
          <a:p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ompensatory </a:t>
            </a:r>
            <a:r>
              <a:rPr lang="en-GB" dirty="0"/>
              <a:t>in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Lump 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Reasonably </a:t>
            </a:r>
            <a:r>
              <a:rPr lang="en-GB" dirty="0"/>
              <a:t>royalty</a:t>
            </a:r>
          </a:p>
          <a:p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Remedies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7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study – </a:t>
            </a:r>
            <a:r>
              <a:rPr lang="en-GB" dirty="0" err="1" smtClean="0"/>
              <a:t>derivED</a:t>
            </a:r>
            <a:r>
              <a:rPr lang="en-GB" dirty="0" smtClean="0"/>
              <a:t> products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93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Vestergaard</a:t>
            </a:r>
            <a:r>
              <a:rPr lang="en-US" dirty="0"/>
              <a:t> </a:t>
            </a:r>
            <a:r>
              <a:rPr lang="en-US" dirty="0" err="1" smtClean="0"/>
              <a:t>disputE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28626" y="1343024"/>
            <a:ext cx="5581650" cy="2898648"/>
          </a:xfrm>
        </p:spPr>
        <p:txBody>
          <a:bodyPr/>
          <a:lstStyle/>
          <a:p>
            <a:pPr marL="228600" lvl="1" indent="0">
              <a:lnSpc>
                <a:spcPct val="80000"/>
              </a:lnSpc>
              <a:buNone/>
            </a:pPr>
            <a:r>
              <a:rPr lang="en-GB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MAIN ISSUES</a:t>
            </a:r>
          </a:p>
          <a:p>
            <a:pPr marL="457200"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 smtClean="0"/>
              <a:t>Defendant </a:t>
            </a:r>
            <a:r>
              <a:rPr lang="en-GB" sz="1200" dirty="0"/>
              <a:t>used database information </a:t>
            </a:r>
            <a:r>
              <a:rPr lang="en-GB" sz="1200" dirty="0" smtClean="0"/>
              <a:t>(trials and errors) </a:t>
            </a:r>
            <a:br>
              <a:rPr lang="en-GB" sz="1200" dirty="0" smtClean="0"/>
            </a:br>
            <a:r>
              <a:rPr lang="en-GB" sz="1200" dirty="0" smtClean="0"/>
              <a:t>to </a:t>
            </a:r>
            <a:r>
              <a:rPr lang="en-GB" sz="1200" dirty="0"/>
              <a:t>develop their own insecticidal lining for mosquito </a:t>
            </a:r>
            <a:r>
              <a:rPr lang="en-GB" sz="1200" dirty="0" smtClean="0"/>
              <a:t>nets</a:t>
            </a:r>
          </a:p>
          <a:p>
            <a:pPr marL="457200"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 smtClean="0"/>
              <a:t>Several derived formulations developed with a quicker </a:t>
            </a:r>
            <a:br>
              <a:rPr lang="en-GB" sz="1200" dirty="0" smtClean="0"/>
            </a:br>
            <a:r>
              <a:rPr lang="en-GB" sz="1200" dirty="0" smtClean="0"/>
              <a:t>entry to market</a:t>
            </a:r>
            <a:endParaRPr lang="en-GB" sz="1400" dirty="0" smtClean="0"/>
          </a:p>
          <a:p>
            <a:pPr marL="173038" lvl="1" indent="0">
              <a:lnSpc>
                <a:spcPct val="80000"/>
              </a:lnSpc>
              <a:buNone/>
            </a:pPr>
            <a:r>
              <a:rPr lang="en-GB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MISUSE?</a:t>
            </a:r>
          </a:p>
          <a:p>
            <a:pPr marL="457200"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b="1" dirty="0" smtClean="0"/>
              <a:t>French </a:t>
            </a:r>
            <a:r>
              <a:rPr lang="en-GB" sz="1200" b="1" dirty="0"/>
              <a:t>outcome</a:t>
            </a:r>
            <a:r>
              <a:rPr lang="en-GB" sz="1200" dirty="0"/>
              <a:t>: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Misuse </a:t>
            </a:r>
            <a:r>
              <a:rPr lang="en-GB" sz="1200" dirty="0"/>
              <a:t>for all formulations</a:t>
            </a:r>
          </a:p>
          <a:p>
            <a:pPr marL="457200" lvl="2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b="1" dirty="0" smtClean="0"/>
              <a:t>UK outcome: </a:t>
            </a:r>
            <a:br>
              <a:rPr lang="en-GB" sz="1200" b="1" dirty="0" smtClean="0"/>
            </a:br>
            <a:r>
              <a:rPr lang="en-GB" sz="1200" dirty="0" smtClean="0"/>
              <a:t>Not</a:t>
            </a:r>
            <a:r>
              <a:rPr lang="en-GB" sz="1200" b="1" dirty="0" smtClean="0"/>
              <a:t> </a:t>
            </a:r>
            <a:r>
              <a:rPr lang="en-GB" sz="1200" dirty="0" smtClean="0"/>
              <a:t>a misuse of trade secrets on all formulations, even </a:t>
            </a:r>
            <a:br>
              <a:rPr lang="en-GB" sz="1200" dirty="0" smtClean="0"/>
            </a:br>
            <a:r>
              <a:rPr lang="en-GB" sz="1200" dirty="0" smtClean="0"/>
              <a:t>though the Defendant’s product derived from a misuse</a:t>
            </a:r>
          </a:p>
          <a:p>
            <a:pPr>
              <a:lnSpc>
                <a:spcPct val="80000"/>
              </a:lnSpc>
            </a:pP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Rectangle 23"/>
          <p:cNvSpPr/>
          <p:nvPr/>
        </p:nvSpPr>
        <p:spPr bwMode="auto">
          <a:xfrm>
            <a:off x="6159260" y="1323974"/>
            <a:ext cx="2984740" cy="293674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rgbClr val="003399"/>
              </a:solidFill>
              <a:effectLst/>
              <a:latin typeface="Arial" charset="0"/>
            </a:endParaRPr>
          </a:p>
        </p:txBody>
      </p:sp>
      <p:pic>
        <p:nvPicPr>
          <p:cNvPr id="9" name="Picture Placeholder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569" r="26114" b="1990"/>
          <a:stretch/>
        </p:blipFill>
        <p:spPr bwMode="auto">
          <a:xfrm>
            <a:off x="6162674" y="1343024"/>
            <a:ext cx="29813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3784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Vestergaard</a:t>
            </a:r>
            <a:r>
              <a:rPr lang="en-US" dirty="0"/>
              <a:t> dispute</a:t>
            </a:r>
            <a:r>
              <a:rPr lang="en-US" dirty="0" smtClean="0"/>
              <a:t>: remedies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711200" y="1343024"/>
            <a:ext cx="4986215" cy="2898648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REMEDIES IN </a:t>
            </a:r>
            <a:r>
              <a:rPr lang="en-GB" sz="1200" b="1" dirty="0" smtClean="0"/>
              <a:t>FRANCE</a:t>
            </a:r>
          </a:p>
          <a:p>
            <a:pPr marL="4572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 smtClean="0"/>
              <a:t>Injunction </a:t>
            </a:r>
            <a:r>
              <a:rPr lang="en-GB" sz="1200" dirty="0"/>
              <a:t>against all formulations of the derived product</a:t>
            </a:r>
          </a:p>
          <a:p>
            <a:pPr marL="4572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Unlimited injunction because trade secret related to a technical lock that could not be unlocked without access to trade secret</a:t>
            </a:r>
          </a:p>
          <a:p>
            <a:pPr marL="457200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 smtClean="0"/>
              <a:t>Damages corresponding at least </a:t>
            </a:r>
            <a:r>
              <a:rPr lang="en-GB" sz="1200" dirty="0"/>
              <a:t>to revenues generated by the unlawful license </a:t>
            </a:r>
            <a:endParaRPr lang="en-GB" sz="1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1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REMEDIES IN THE </a:t>
            </a:r>
            <a:r>
              <a:rPr lang="en-GB" sz="1200" b="1" dirty="0" smtClean="0"/>
              <a:t>UK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 smtClean="0"/>
              <a:t>Damages </a:t>
            </a:r>
            <a:r>
              <a:rPr lang="en-GB" sz="1200" dirty="0"/>
              <a:t>– once manufacturing had begun, an injunction would be disproportionate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The correct measure in this case was for </a:t>
            </a:r>
            <a:r>
              <a:rPr lang="en-GB" sz="1200" b="1" dirty="0"/>
              <a:t>accelerated </a:t>
            </a:r>
            <a:r>
              <a:rPr lang="en-GB" sz="1200" dirty="0"/>
              <a:t>entry of the new product to the market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pic>
        <p:nvPicPr>
          <p:cNvPr id="6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9816" r="9146" b="8973"/>
          <a:stretch/>
        </p:blipFill>
        <p:spPr bwMode="auto">
          <a:xfrm>
            <a:off x="200121" y="1772318"/>
            <a:ext cx="724328" cy="719675"/>
          </a:xfrm>
          <a:prstGeom prst="ellipse">
            <a:avLst/>
          </a:prstGeom>
          <a:noFill/>
          <a:ln w="63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t="9697" r="9368" b="9117"/>
          <a:stretch/>
        </p:blipFill>
        <p:spPr bwMode="auto">
          <a:xfrm>
            <a:off x="200121" y="3269624"/>
            <a:ext cx="724328" cy="723632"/>
          </a:xfrm>
          <a:prstGeom prst="ellipse">
            <a:avLst/>
          </a:prstGeom>
          <a:noFill/>
          <a:ln w="635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Picture Placeholder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569" r="26114" b="1990"/>
          <a:stretch/>
        </p:blipFill>
        <p:spPr bwMode="auto">
          <a:xfrm>
            <a:off x="6162674" y="1343024"/>
            <a:ext cx="29813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1191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Secret Audits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37663" y="4684713"/>
            <a:ext cx="617537" cy="27463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081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 of trade secret audits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355600" lvl="0" indent="-355600">
              <a:spcAft>
                <a:spcPts val="0"/>
              </a:spcAft>
              <a:buFont typeface="Wingdings" panose="05000000000000000000" pitchFamily="2" charset="2"/>
              <a:buChar char=""/>
            </a:pPr>
            <a:r>
              <a:rPr lang="en-US" sz="1700" dirty="0">
                <a:latin typeface="+mj-lt"/>
                <a:ea typeface="Calibri" panose="020F0502020204030204" pitchFamily="34" charset="0"/>
              </a:rPr>
              <a:t>Actual audit </a:t>
            </a:r>
            <a:r>
              <a:rPr lang="en-US" sz="1700" dirty="0" smtClean="0">
                <a:latin typeface="+mj-lt"/>
                <a:ea typeface="Calibri" panose="020F0502020204030204" pitchFamily="34" charset="0"/>
              </a:rPr>
              <a:t>of the importance of trade secrets within the company and of </a:t>
            </a:r>
            <a:r>
              <a:rPr lang="en-US" sz="1700" dirty="0">
                <a:latin typeface="+mj-lt"/>
                <a:ea typeface="Calibri" panose="020F0502020204030204" pitchFamily="34" charset="0"/>
              </a:rPr>
              <a:t>the existing policy </a:t>
            </a:r>
            <a:endParaRPr lang="en-US" sz="1700" dirty="0" smtClean="0">
              <a:latin typeface="+mj-lt"/>
              <a:ea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Font typeface="Wingdings" panose="05000000000000000000" pitchFamily="2" charset="2"/>
              <a:buChar char=""/>
            </a:pPr>
            <a:r>
              <a:rPr lang="en-US" sz="1700" dirty="0" smtClean="0">
                <a:latin typeface="+mj-lt"/>
                <a:ea typeface="Calibri" panose="020F0502020204030204" pitchFamily="34" charset="0"/>
              </a:rPr>
              <a:t>Critical </a:t>
            </a:r>
            <a:r>
              <a:rPr lang="en-US" sz="1700" dirty="0">
                <a:latin typeface="+mj-lt"/>
                <a:ea typeface="Calibri" panose="020F0502020204030204" pitchFamily="34" charset="0"/>
              </a:rPr>
              <a:t>analysis of the information gathered to assess strength of policy and identify possible improvements</a:t>
            </a:r>
            <a:endParaRPr lang="en-GB" sz="1700" dirty="0">
              <a:latin typeface="+mj-lt"/>
              <a:ea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Font typeface="Wingdings" panose="05000000000000000000" pitchFamily="2" charset="2"/>
              <a:buChar char=""/>
            </a:pPr>
            <a:r>
              <a:rPr lang="en-US" sz="1700" dirty="0">
                <a:latin typeface="+mj-lt"/>
                <a:ea typeface="Calibri" panose="020F0502020204030204" pitchFamily="34" charset="0"/>
              </a:rPr>
              <a:t>Setting-up appropriate processes or improving existing </a:t>
            </a:r>
            <a:r>
              <a:rPr lang="en-US" sz="1700" dirty="0" smtClean="0">
                <a:latin typeface="+mj-lt"/>
                <a:ea typeface="Calibri" panose="020F0502020204030204" pitchFamily="34" charset="0"/>
              </a:rPr>
              <a:t>procedures </a:t>
            </a:r>
            <a:endParaRPr lang="en-GB" sz="1700" dirty="0">
              <a:latin typeface="+mj-lt"/>
              <a:ea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Font typeface="Wingdings" panose="05000000000000000000" pitchFamily="2" charset="2"/>
              <a:buChar char=""/>
            </a:pPr>
            <a:r>
              <a:rPr lang="en-US" sz="1700" dirty="0">
                <a:latin typeface="+mj-lt"/>
                <a:ea typeface="Calibri" panose="020F0502020204030204" pitchFamily="34" charset="0"/>
              </a:rPr>
              <a:t>Communicate internally around the result of the audit and the existing policy</a:t>
            </a:r>
            <a:endParaRPr lang="en-GB" sz="1700" dirty="0">
              <a:latin typeface="+mj-lt"/>
              <a:ea typeface="Calibri" panose="020F0502020204030204" pitchFamily="34" charset="0"/>
            </a:endParaRP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"/>
            </a:pPr>
            <a:endParaRPr lang="en-US" sz="17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07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27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81163"/>
            <a:ext cx="3644900" cy="914400"/>
          </a:xfrm>
          <a:solidFill>
            <a:srgbClr val="004C97"/>
          </a:solidFill>
        </p:spPr>
        <p:txBody>
          <a:bodyPr/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</a:rPr>
              <a:t>Q &amp; A </a:t>
            </a:r>
            <a:endParaRPr lang="en-US" sz="3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94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7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pPr marL="342900" indent="-342900">
              <a:buFont typeface="+mj-lt"/>
              <a:buAutoNum type="arabicPeriod"/>
            </a:pPr>
            <a:r>
              <a:rPr lang="en-GB" sz="1200" dirty="0"/>
              <a:t>Importance of Trade Secret Protection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Overview of EU Protection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Setting Up Reasonable Measures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smtClean="0"/>
              <a:t>Jurisdiction-Specific Procedures</a:t>
            </a:r>
            <a:endParaRPr lang="en-GB" sz="1200" dirty="0"/>
          </a:p>
          <a:p>
            <a:pPr marL="342900" indent="-342900">
              <a:buFont typeface="+mj-lt"/>
              <a:buAutoNum type="arabicPeriod"/>
            </a:pPr>
            <a:r>
              <a:rPr lang="en-GB" sz="1200" dirty="0" smtClean="0"/>
              <a:t>Remedies </a:t>
            </a:r>
            <a:r>
              <a:rPr lang="en-GB" sz="1200" dirty="0"/>
              <a:t>&amp; Relief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Case Study: Derived Products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200" dirty="0"/>
              <a:t>Trade Secret Audits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6" r="4714"/>
          <a:stretch/>
        </p:blipFill>
        <p:spPr>
          <a:xfrm flipH="1">
            <a:off x="0" y="1343024"/>
            <a:ext cx="2971800" cy="2898648"/>
          </a:xfrm>
        </p:spPr>
      </p:pic>
    </p:spTree>
    <p:extLst>
      <p:ext uri="{BB962C8B-B14F-4D97-AF65-F5344CB8AC3E}">
        <p14:creationId xmlns:p14="http://schemas.microsoft.com/office/powerpoint/2010/main" val="3465898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Importance of trade secret protection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231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r>
              <a:rPr lang="en-US" sz="1800" dirty="0"/>
              <a:t>Trade secret law provides an opportunity to protect information against illegal acquisition, use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and disclosure</a:t>
            </a:r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r>
              <a:rPr lang="en-US" sz="1800" dirty="0"/>
              <a:t>Good addition to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“</a:t>
            </a:r>
            <a:r>
              <a:rPr lang="en-US" sz="1800" dirty="0"/>
              <a:t>ordinary”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IP rights</a:t>
            </a:r>
            <a:endParaRPr lang="en-US" sz="18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/>
        <p:txBody>
          <a:bodyPr anchor="ctr"/>
          <a:lstStyle/>
          <a:p>
            <a:r>
              <a:rPr lang="en-US" sz="1800" dirty="0"/>
              <a:t>Trade secrets are often difficult to define or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scope </a:t>
            </a:r>
            <a:r>
              <a:rPr lang="en-US" sz="1800" dirty="0"/>
              <a:t>out and thus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sometimes neglected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features of trade secret protection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09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Challenges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047750"/>
            <a:ext cx="4363278" cy="3457575"/>
          </a:xfrm>
        </p:spPr>
        <p:txBody>
          <a:bodyPr/>
          <a:lstStyle/>
          <a:p>
            <a:pPr>
              <a:lnSpc>
                <a:spcPct val="75000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The COVID-19 pandemic has increased the risks associated with:</a:t>
            </a:r>
          </a:p>
          <a:p>
            <a:pPr marL="463550" lvl="1" indent="-285750">
              <a:lnSpc>
                <a:spcPct val="75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Remote working and </a:t>
            </a:r>
            <a:r>
              <a:rPr lang="en-US" sz="1400" dirty="0"/>
              <a:t>h</a:t>
            </a:r>
            <a:r>
              <a:rPr lang="en-US" sz="1400" dirty="0" smtClean="0"/>
              <a:t>igh volume of collaboration</a:t>
            </a:r>
          </a:p>
          <a:p>
            <a:pPr marL="463550" lvl="1" indent="-285750">
              <a:lnSpc>
                <a:spcPct val="75000"/>
              </a:lnSpc>
              <a:buFont typeface="Wingdings" panose="05000000000000000000" pitchFamily="2" charset="2"/>
              <a:buChar char="q"/>
            </a:pPr>
            <a:r>
              <a:rPr lang="fr-FR" sz="1400" dirty="0" smtClean="0"/>
              <a:t>New collaboration </a:t>
            </a:r>
            <a:r>
              <a:rPr lang="fr-FR" sz="1400" dirty="0" err="1" smtClean="0"/>
              <a:t>tools</a:t>
            </a:r>
            <a:r>
              <a:rPr lang="fr-FR" sz="1400" dirty="0" smtClean="0"/>
              <a:t> to </a:t>
            </a:r>
            <a:r>
              <a:rPr lang="fr-FR" sz="1400" dirty="0" err="1" smtClean="0"/>
              <a:t>ease</a:t>
            </a:r>
            <a:r>
              <a:rPr lang="fr-FR" sz="1400" dirty="0" smtClean="0"/>
              <a:t> exchange</a:t>
            </a:r>
            <a:endParaRPr lang="en-US" sz="1400" dirty="0" smtClean="0"/>
          </a:p>
          <a:p>
            <a:pPr marL="463550" lvl="1" indent="-285750">
              <a:lnSpc>
                <a:spcPct val="75000"/>
              </a:lnSpc>
              <a:buFont typeface="Wingdings" panose="05000000000000000000" pitchFamily="2" charset="2"/>
              <a:buChar char="q"/>
            </a:pPr>
            <a:r>
              <a:rPr lang="en-US" sz="1400" dirty="0" smtClean="0"/>
              <a:t>Contamination</a:t>
            </a:r>
          </a:p>
          <a:p>
            <a:pPr>
              <a:lnSpc>
                <a:spcPct val="75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Employee mobility </a:t>
            </a:r>
            <a:r>
              <a:rPr lang="en-US" sz="1400" dirty="0" smtClean="0">
                <a:solidFill>
                  <a:srgbClr val="000000"/>
                </a:solidFill>
              </a:rPr>
              <a:t>increases</a:t>
            </a:r>
          </a:p>
          <a:p>
            <a:pPr>
              <a:lnSpc>
                <a:spcPct val="75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0000"/>
                </a:solidFill>
              </a:rPr>
              <a:t>Increased business </a:t>
            </a:r>
            <a:r>
              <a:rPr lang="en-GB" sz="1400" dirty="0" smtClean="0">
                <a:solidFill>
                  <a:srgbClr val="000000"/>
                </a:solidFill>
              </a:rPr>
              <a:t>uncertainty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lnSpc>
                <a:spcPct val="75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000000"/>
                </a:solidFill>
              </a:rPr>
              <a:t>Recent changes to the legal landscape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1" r="15185"/>
          <a:stretch/>
        </p:blipFill>
        <p:spPr>
          <a:xfrm flipH="1">
            <a:off x="0" y="0"/>
            <a:ext cx="4114800" cy="5143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69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EU protection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4572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4904"/>
            <a:ext cx="7775484" cy="614934"/>
          </a:xfrm>
        </p:spPr>
        <p:txBody>
          <a:bodyPr/>
          <a:lstStyle/>
          <a:p>
            <a:r>
              <a:rPr lang="en-GB" dirty="0" smtClean="0"/>
              <a:t>EU Trade secrets directive and national implementation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24112" y="2109646"/>
            <a:ext cx="2757510" cy="1595562"/>
            <a:chOff x="3059033" y="542182"/>
            <a:chExt cx="2757510" cy="1595562"/>
          </a:xfrm>
        </p:grpSpPr>
        <p:sp>
          <p:nvSpPr>
            <p:cNvPr id="9" name="Text Placeholder 1"/>
            <p:cNvSpPr txBox="1">
              <a:spLocks/>
            </p:cNvSpPr>
            <p:nvPr/>
          </p:nvSpPr>
          <p:spPr>
            <a:xfrm>
              <a:off x="3101557" y="542182"/>
              <a:ext cx="2672462" cy="30673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/>
            <a:lstStyle>
              <a:lvl1pPr marL="173038" indent="-173038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•"/>
                <a:defRPr sz="16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01638" indent="-173038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•"/>
                <a:defRPr sz="1600">
                  <a:solidFill>
                    <a:sysClr val="windowText" lastClr="000000"/>
                  </a:solidFill>
                  <a:latin typeface="+mn-lt"/>
                </a:defRPr>
              </a:lvl2pPr>
              <a:lvl3pPr marL="687388" indent="-228600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defRPr sz="1600">
                  <a:solidFill>
                    <a:sysClr val="windowText" lastClr="000000"/>
                  </a:solidFill>
                  <a:latin typeface="+mn-lt"/>
                </a:defRPr>
              </a:lvl3pPr>
              <a:lvl4pPr marL="912813" indent="-228600" algn="l" defTabSz="914400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defRPr sz="1600">
                  <a:solidFill>
                    <a:sysClr val="windowText" lastClr="000000"/>
                  </a:solidFill>
                  <a:latin typeface="+mn-lt"/>
                </a:defRPr>
              </a:lvl4pPr>
              <a:lvl5pPr marL="1144588" indent="-228600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tabLst/>
                <a:defRPr sz="1600">
                  <a:solidFill>
                    <a:sysClr val="windowText" lastClr="000000"/>
                  </a:solidFill>
                  <a:latin typeface="+mn-lt"/>
                </a:defRPr>
              </a:lvl5pPr>
              <a:lvl6pPr marL="22288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6860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1432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004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GB" sz="1800" b="1" kern="0" dirty="0" smtClean="0">
                  <a:solidFill>
                    <a:schemeClr val="accent2">
                      <a:lumMod val="75000"/>
                    </a:schemeClr>
                  </a:solidFill>
                </a:rPr>
                <a:t>EU Directive 2016/943</a:t>
              </a:r>
              <a:endParaRPr lang="en-GB" sz="1800" b="1" kern="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Content Placeholder 4"/>
            <p:cNvSpPr txBox="1">
              <a:spLocks/>
            </p:cNvSpPr>
            <p:nvPr/>
          </p:nvSpPr>
          <p:spPr bwMode="auto">
            <a:xfrm>
              <a:off x="3059033" y="862969"/>
              <a:ext cx="2757510" cy="127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173038" indent="-173038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•"/>
                <a:defRPr sz="16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01638" indent="-173038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•"/>
                <a:defRPr sz="1600">
                  <a:solidFill>
                    <a:sysClr val="windowText" lastClr="000000"/>
                  </a:solidFill>
                  <a:latin typeface="+mn-lt"/>
                </a:defRPr>
              </a:lvl2pPr>
              <a:lvl3pPr marL="687388" indent="-228600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defRPr sz="1600">
                  <a:solidFill>
                    <a:sysClr val="windowText" lastClr="000000"/>
                  </a:solidFill>
                  <a:latin typeface="+mn-lt"/>
                </a:defRPr>
              </a:lvl3pPr>
              <a:lvl4pPr marL="912813" indent="-228600" algn="l" defTabSz="914400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defRPr sz="1600">
                  <a:solidFill>
                    <a:sysClr val="windowText" lastClr="000000"/>
                  </a:solidFill>
                  <a:latin typeface="+mn-lt"/>
                </a:defRPr>
              </a:lvl4pPr>
              <a:lvl5pPr marL="1144588" indent="-228600" algn="l" rtl="0" eaLnBrk="1" fontAlgn="base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chemeClr val="accent3"/>
                </a:buClr>
                <a:buChar char="–"/>
                <a:tabLst/>
                <a:defRPr sz="1600">
                  <a:solidFill>
                    <a:sysClr val="windowText" lastClr="000000"/>
                  </a:solidFill>
                  <a:latin typeface="+mn-lt"/>
                </a:defRPr>
              </a:lvl5pPr>
              <a:lvl6pPr marL="22288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6860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1432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0045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Char char="–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</a:pPr>
              <a:r>
                <a:rPr lang="en-GB" sz="1200" kern="0" dirty="0" smtClean="0">
                  <a:latin typeface="Arial Narrow" panose="020B0606020202030204" pitchFamily="34" charset="0"/>
                </a:rPr>
                <a:t>Harmonises definition of trade secret</a:t>
              </a:r>
            </a:p>
            <a:p>
              <a:pPr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</a:pPr>
              <a:r>
                <a:rPr lang="en-GB" sz="1200" kern="0" dirty="0" smtClean="0">
                  <a:latin typeface="Arial Narrow" panose="020B0606020202030204" pitchFamily="34" charset="0"/>
                </a:rPr>
                <a:t>Outlines minimum standards of protection</a:t>
              </a:r>
            </a:p>
            <a:p>
              <a:pPr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</a:pPr>
              <a:r>
                <a:rPr lang="en-GB" sz="1200" kern="0" dirty="0" smtClean="0">
                  <a:latin typeface="Arial Narrow" panose="020B0606020202030204" pitchFamily="34" charset="0"/>
                </a:rPr>
                <a:t>Remedies for misuse/misappropriation</a:t>
              </a:r>
            </a:p>
            <a:p>
              <a:pPr>
                <a:spcBef>
                  <a:spcPts val="600"/>
                </a:spcBef>
                <a:buClr>
                  <a:schemeClr val="tx1"/>
                </a:buClr>
                <a:buFont typeface="Arial" panose="020B0604020202020204" pitchFamily="34" charset="0"/>
                <a:buChar char="‒"/>
              </a:pPr>
              <a:r>
                <a:rPr lang="en-GB" sz="1200" kern="0" dirty="0" smtClean="0">
                  <a:latin typeface="Arial Narrow" panose="020B0606020202030204" pitchFamily="34" charset="0"/>
                </a:rPr>
                <a:t>Rules regarding disclosure of trade secrets during proceedings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47453" y="1239685"/>
            <a:ext cx="3863006" cy="474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New Law adopted in July and December 2018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Confirmation of existing concepts, increased legal security, better protection of secrets during legal proceedings, better assessment of </a:t>
            </a: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damages</a:t>
            </a:r>
            <a:endParaRPr lang="en-GB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7453" y="2206220"/>
            <a:ext cx="3863006" cy="51321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New </a:t>
            </a: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law adopted in April 2019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Fundamentally </a:t>
            </a: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different to previous law on trade secrets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Significantly </a:t>
            </a: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improved protection, far-reaching remedies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7452" y="3191991"/>
            <a:ext cx="3072431" cy="51321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New UK Regulation came in </a:t>
            </a: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2018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Key concepts already part of common law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New law provides wider protection in certain cases</a:t>
            </a:r>
            <a:endParaRPr lang="en-GB" sz="105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7452" y="4096054"/>
            <a:ext cx="3263839" cy="88101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New Law enacted 2019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Compensation </a:t>
            </a:r>
            <a:r>
              <a:rPr lang="en-GB" sz="1050" dirty="0">
                <a:solidFill>
                  <a:srgbClr val="000000"/>
                </a:solidFill>
                <a:latin typeface="Arial Narrow" panose="020B0606020202030204" pitchFamily="34" charset="0"/>
              </a:rPr>
              <a:t>of moral </a:t>
            </a: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harm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Same type of remedies as  afforded to other IP rights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Reinforced measures to obtain and secure evidence</a:t>
            </a:r>
          </a:p>
          <a:p>
            <a:pPr marL="171450" indent="-171450">
              <a:lnSpc>
                <a:spcPct val="90000"/>
              </a:lnSpc>
              <a:spcAft>
                <a:spcPts val="30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05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Shorter statute of limitations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845" y="1033966"/>
            <a:ext cx="887246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4907" y="2019737"/>
            <a:ext cx="886184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845" y="3005508"/>
            <a:ext cx="886184" cy="88618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845" y="3991279"/>
            <a:ext cx="884063" cy="8840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4347452" y="1969944"/>
            <a:ext cx="4139232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347452" y="2955714"/>
            <a:ext cx="4139232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347452" y="3941485"/>
            <a:ext cx="4139232" cy="0"/>
          </a:xfrm>
          <a:prstGeom prst="lin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1420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Legal assessment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4814" y="1318222"/>
            <a:ext cx="1734095" cy="29466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364814" y="2114549"/>
            <a:ext cx="1734095" cy="239913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marL="144000" lvl="0" indent="-1440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GB" sz="1050" dirty="0" smtClean="0">
                <a:solidFill>
                  <a:srgbClr val="000000"/>
                </a:solidFill>
              </a:rPr>
              <a:t>Is the information generally known or </a:t>
            </a:r>
            <a:br>
              <a:rPr lang="en-GB" sz="1050" dirty="0" smtClean="0">
                <a:solidFill>
                  <a:srgbClr val="000000"/>
                </a:solidFill>
              </a:rPr>
            </a:br>
            <a:r>
              <a:rPr lang="en-GB" sz="1050" dirty="0" smtClean="0">
                <a:solidFill>
                  <a:srgbClr val="000000"/>
                </a:solidFill>
              </a:rPr>
              <a:t>readily accessible?</a:t>
            </a:r>
          </a:p>
          <a:p>
            <a:pPr marL="144000" lvl="0" indent="-1440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GB" sz="1050" b="0" kern="1200" dirty="0">
              <a:solidFill>
                <a:srgbClr val="000000"/>
              </a:solidFill>
            </a:endParaRPr>
          </a:p>
          <a:p>
            <a:pPr marL="144000" lvl="0" indent="-1440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GB" sz="1050" dirty="0" smtClean="0">
                <a:solidFill>
                  <a:srgbClr val="000000"/>
                </a:solidFill>
              </a:rPr>
              <a:t>Does the information </a:t>
            </a:r>
            <a:br>
              <a:rPr lang="en-GB" sz="1050" dirty="0" smtClean="0">
                <a:solidFill>
                  <a:srgbClr val="000000"/>
                </a:solidFill>
              </a:rPr>
            </a:br>
            <a:r>
              <a:rPr lang="en-GB" sz="1050" dirty="0" smtClean="0">
                <a:solidFill>
                  <a:srgbClr val="000000"/>
                </a:solidFill>
              </a:rPr>
              <a:t>have commercial value because it is a secret?</a:t>
            </a:r>
          </a:p>
          <a:p>
            <a:pPr marL="144000" lvl="0" indent="-1440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GB" sz="1050" b="0" kern="1200" dirty="0">
              <a:solidFill>
                <a:srgbClr val="000000"/>
              </a:solidFill>
            </a:endParaRPr>
          </a:p>
          <a:p>
            <a:pPr marL="144000" lvl="0" indent="-14400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GB" sz="1050" dirty="0" smtClean="0">
                <a:solidFill>
                  <a:srgbClr val="000000"/>
                </a:solidFill>
              </a:rPr>
              <a:t>Has the information </a:t>
            </a:r>
            <a:br>
              <a:rPr lang="en-GB" sz="1050" dirty="0" smtClean="0">
                <a:solidFill>
                  <a:srgbClr val="000000"/>
                </a:solidFill>
              </a:rPr>
            </a:br>
            <a:r>
              <a:rPr lang="en-GB" sz="1050" dirty="0" smtClean="0">
                <a:solidFill>
                  <a:srgbClr val="000000"/>
                </a:solidFill>
              </a:rPr>
              <a:t>been subject to reasonable steps to keep it secret?</a:t>
            </a:r>
            <a:endParaRPr lang="en-GB" sz="1050" b="0" kern="1200" dirty="0" smtClean="0">
              <a:solidFill>
                <a:srgbClr val="000000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2213209" y="1443829"/>
            <a:ext cx="486087" cy="430115"/>
          </a:xfrm>
          <a:prstGeom prst="chevron">
            <a:avLst>
              <a:gd name="adj" fmla="val 5931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65065" y="1497708"/>
            <a:ext cx="1906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cap="all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Is it a trade secret?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40742" y="1493331"/>
            <a:ext cx="1932535" cy="337560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/>
          <p:cNvSpPr txBox="1"/>
          <p:nvPr/>
        </p:nvSpPr>
        <p:spPr>
          <a:xfrm>
            <a:off x="2770754" y="2114549"/>
            <a:ext cx="3791971" cy="17187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2" spcCol="1270" anchor="t" anchorCtr="0">
            <a:noAutofit/>
          </a:bodyPr>
          <a:lstStyle/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dirty="0" smtClean="0">
                <a:solidFill>
                  <a:schemeClr val="accent3"/>
                </a:solidFill>
              </a:rPr>
              <a:t>Lawful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Independent creation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Reverse engineering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Exercise of workers </a:t>
            </a:r>
            <a:br>
              <a:rPr lang="en-GB" sz="1050" dirty="0" smtClean="0">
                <a:solidFill>
                  <a:srgbClr val="000000"/>
                </a:solidFill>
              </a:rPr>
            </a:br>
            <a:r>
              <a:rPr lang="en-GB" sz="1050" dirty="0" smtClean="0">
                <a:solidFill>
                  <a:srgbClr val="000000"/>
                </a:solidFill>
              </a:rPr>
              <a:t>rights to information </a:t>
            </a:r>
            <a:br>
              <a:rPr lang="en-GB" sz="1050" dirty="0" smtClean="0">
                <a:solidFill>
                  <a:srgbClr val="000000"/>
                </a:solidFill>
              </a:rPr>
            </a:br>
            <a:r>
              <a:rPr lang="en-GB" sz="1050" dirty="0" smtClean="0">
                <a:solidFill>
                  <a:srgbClr val="000000"/>
                </a:solidFill>
              </a:rPr>
              <a:t>and consultation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Honest commercial practices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Accordance with law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sz="1050" dirty="0">
              <a:solidFill>
                <a:srgbClr val="000000"/>
              </a:solidFill>
            </a:endParaRPr>
          </a:p>
          <a:p>
            <a:pPr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dirty="0" smtClean="0">
                <a:solidFill>
                  <a:schemeClr val="accent5"/>
                </a:solidFill>
              </a:rPr>
              <a:t>Unlawful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Unauthorised access/copying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Contrary to honest commercial practices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Use/disclosure without consent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Infringing goods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Unauthorized reverse </a:t>
            </a:r>
            <a:r>
              <a:rPr lang="en-GB" sz="1050" dirty="0" smtClean="0">
                <a:solidFill>
                  <a:srgbClr val="000000"/>
                </a:solidFill>
              </a:rPr>
              <a:t>engineering</a:t>
            </a:r>
            <a:endParaRPr lang="en-GB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4554" y="1497708"/>
            <a:ext cx="2232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cap="all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Lawful v unlawful acts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9224" y="2114549"/>
            <a:ext cx="2043707" cy="22967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b="1" dirty="0" smtClean="0">
                <a:solidFill>
                  <a:srgbClr val="000000"/>
                </a:solidFill>
              </a:rPr>
              <a:t>Principal remedies include: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050" b="0" kern="1200" dirty="0" smtClean="0">
                <a:solidFill>
                  <a:srgbClr val="000000"/>
                </a:solidFill>
              </a:rPr>
              <a:t>Preli</a:t>
            </a:r>
            <a:r>
              <a:rPr lang="en-GB" sz="1050" dirty="0" smtClean="0">
                <a:solidFill>
                  <a:srgbClr val="000000"/>
                </a:solidFill>
              </a:rPr>
              <a:t>minary injunctions, </a:t>
            </a:r>
            <a:r>
              <a:rPr lang="en-GB" sz="1050" b="0" kern="1200" dirty="0" smtClean="0">
                <a:solidFill>
                  <a:srgbClr val="000000"/>
                </a:solidFill>
              </a:rPr>
              <a:t>other interim remedies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Final injunctions</a:t>
            </a:r>
            <a:endParaRPr lang="en-GB" sz="1050" b="0" kern="1200" dirty="0" smtClean="0">
              <a:solidFill>
                <a:srgbClr val="000000"/>
              </a:solidFill>
            </a:endParaRP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rgbClr val="000000"/>
                </a:solidFill>
              </a:rPr>
              <a:t>Damages</a:t>
            </a:r>
          </a:p>
          <a:p>
            <a:pPr marL="171450" lvl="0" indent="-17145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050" b="0" kern="1200" dirty="0" smtClean="0">
                <a:solidFill>
                  <a:srgbClr val="000000"/>
                </a:solidFill>
              </a:rPr>
              <a:t>Criminal sanctions</a:t>
            </a:r>
          </a:p>
          <a:p>
            <a:pPr marL="171450" indent="-171450" defTabSz="4445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rgbClr val="000000"/>
                </a:solidFill>
              </a:rPr>
              <a:t>Corrective </a:t>
            </a:r>
            <a:r>
              <a:rPr lang="en-GB" sz="1050" dirty="0" smtClean="0">
                <a:solidFill>
                  <a:srgbClr val="000000"/>
                </a:solidFill>
              </a:rPr>
              <a:t>measures: </a:t>
            </a:r>
            <a:r>
              <a:rPr lang="en-GB" sz="1050" dirty="0">
                <a:solidFill>
                  <a:srgbClr val="000000"/>
                </a:solidFill>
              </a:rPr>
              <a:t>recall, withdrawal &amp; </a:t>
            </a:r>
            <a:r>
              <a:rPr lang="en-GB" sz="1050" dirty="0" smtClean="0">
                <a:solidFill>
                  <a:srgbClr val="000000"/>
                </a:solidFill>
              </a:rPr>
              <a:t>destruction</a:t>
            </a:r>
            <a:endParaRPr lang="en-GB" sz="1050" dirty="0">
              <a:solidFill>
                <a:srgbClr val="000000"/>
              </a:solidFill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50" b="0" kern="1200" dirty="0" smtClean="0">
              <a:solidFill>
                <a:srgbClr val="000000"/>
              </a:solidFill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050" b="0" kern="1200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5110" y="149770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cap="all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Enforcement &amp; remedies</a:t>
            </a:r>
          </a:p>
        </p:txBody>
      </p:sp>
      <p:sp>
        <p:nvSpPr>
          <p:cNvPr id="22" name="Chevron 21"/>
          <p:cNvSpPr/>
          <p:nvPr/>
        </p:nvSpPr>
        <p:spPr>
          <a:xfrm>
            <a:off x="6229023" y="1443829"/>
            <a:ext cx="486087" cy="430115"/>
          </a:xfrm>
          <a:prstGeom prst="chevron">
            <a:avLst>
              <a:gd name="adj" fmla="val 5931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3" name="Straight Connector 22"/>
          <p:cNvCxnSpPr/>
          <p:nvPr/>
        </p:nvCxnSpPr>
        <p:spPr bwMode="auto">
          <a:xfrm>
            <a:off x="2446727" y="1943100"/>
            <a:ext cx="0" cy="2321731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472066" y="1943100"/>
            <a:ext cx="0" cy="2321731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84094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Firm">
  <a:themeElements>
    <a:clrScheme name="1Firm">
      <a:dk1>
        <a:srgbClr val="5B6770"/>
      </a:dk1>
      <a:lt1>
        <a:srgbClr val="FFFFFF"/>
      </a:lt1>
      <a:dk2>
        <a:srgbClr val="63513D"/>
      </a:dk2>
      <a:lt2>
        <a:srgbClr val="EEECE1"/>
      </a:lt2>
      <a:accent1>
        <a:srgbClr val="004C97"/>
      </a:accent1>
      <a:accent2>
        <a:srgbClr val="3EB1C8"/>
      </a:accent2>
      <a:accent3>
        <a:srgbClr val="84BD00"/>
      </a:accent3>
      <a:accent4>
        <a:srgbClr val="E87722"/>
      </a:accent4>
      <a:accent5>
        <a:srgbClr val="81312F"/>
      </a:accent5>
      <a:accent6>
        <a:srgbClr val="F6BE00"/>
      </a:accent6>
      <a:hlink>
        <a:srgbClr val="004C97"/>
      </a:hlink>
      <a:folHlink>
        <a:srgbClr val="612A6E"/>
      </a:folHlink>
    </a:clrScheme>
    <a:fontScheme name="1Fir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000000"/>
            </a:solidFill>
            <a:latin typeface="+mn-lt"/>
          </a:defRPr>
        </a:defPPr>
      </a:lstStyle>
    </a:txDef>
  </a:objectDefaults>
  <a:extraClrSchemeLst>
    <a:extraClrScheme>
      <a:clrScheme name="Asia Template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 Template_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 Template_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 Template_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 Template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 Template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 Template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Firm.potx [Read-Only]" id="{16A7B14B-E004-4770-BF6F-CFC47767DA83}" vid="{E370D26B-93CE-4A5A-8E4F-1FCBFB0EC572}"/>
    </a:ext>
  </a:extLst>
</a:theme>
</file>

<file path=ppt/theme/theme2.xml><?xml version="1.0" encoding="utf-8"?>
<a:theme xmlns:a="http://schemas.openxmlformats.org/drawingml/2006/main" name="1_1Firm">
  <a:themeElements>
    <a:clrScheme name="1Firm 2018">
      <a:dk1>
        <a:srgbClr val="5B6770"/>
      </a:dk1>
      <a:lt1>
        <a:srgbClr val="FFFFFF"/>
      </a:lt1>
      <a:dk2>
        <a:srgbClr val="63513D"/>
      </a:dk2>
      <a:lt2>
        <a:srgbClr val="000000"/>
      </a:lt2>
      <a:accent1>
        <a:srgbClr val="004C97"/>
      </a:accent1>
      <a:accent2>
        <a:srgbClr val="CF6B1F"/>
      </a:accent2>
      <a:accent3>
        <a:srgbClr val="618B00"/>
      </a:accent3>
      <a:accent4>
        <a:srgbClr val="81312F"/>
      </a:accent4>
      <a:accent5>
        <a:srgbClr val="F6BE00"/>
      </a:accent5>
      <a:accent6>
        <a:srgbClr val="2C8B9F"/>
      </a:accent6>
      <a:hlink>
        <a:srgbClr val="004C97"/>
      </a:hlink>
      <a:folHlink>
        <a:srgbClr val="612A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3399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1400" dirty="0" err="1" smtClean="0">
            <a:solidFill>
              <a:srgbClr val="000000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Firm-1_2019" id="{7FFD306B-F4ED-4F46-B5FE-71178D93B16D}" vid="{B1A0FE6F-C270-464D-ACDD-887EAB77D08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716fe22c-154d-40c0-a749-3050b05960d6">NE5H67AMUPZZ-91-58</_dlc_DocId>
    <_dlc_DocIdUrl xmlns="716fe22c-154d-40c0-a749-3050b05960d6">
      <Url>https://onefirm.jonesday.net/Firm/ProductionServices/_layouts/DocIdRedir.aspx?ID=NE5H67AMUPZZ-91-58</Url>
      <Description>NE5H67AMUPZZ-91-58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AAE3149A21242B27D9422BDB09219" ma:contentTypeVersion="1" ma:contentTypeDescription="Create a new document." ma:contentTypeScope="" ma:versionID="d4150b2a98c6fedf4f2cefa4985dea1e">
  <xsd:schema xmlns:xsd="http://www.w3.org/2001/XMLSchema" xmlns:xs="http://www.w3.org/2001/XMLSchema" xmlns:p="http://schemas.microsoft.com/office/2006/metadata/properties" xmlns:ns1="http://schemas.microsoft.com/sharepoint/v3" xmlns:ns2="716fe22c-154d-40c0-a749-3050b05960d6" targetNamespace="http://schemas.microsoft.com/office/2006/metadata/properties" ma:root="true" ma:fieldsID="5568229ca521b3a45ff50e18649d8ed6" ns1:_="" ns2:_="">
    <xsd:import namespace="http://schemas.microsoft.com/sharepoint/v3"/>
    <xsd:import namespace="716fe22c-154d-40c0-a749-3050b05960d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fe22c-154d-40c0-a749-3050b05960d6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BEC73-16C8-4156-996D-A14B0F32ED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9824F2-087D-44ED-9D97-2344C29A7E5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91633F4-9B73-4CE5-913A-501B39F4CEDD}">
  <ds:schemaRefs>
    <ds:schemaRef ds:uri="http://schemas.microsoft.com/sharepoint/v3"/>
    <ds:schemaRef ds:uri="http://purl.org/dc/elements/1.1/"/>
    <ds:schemaRef ds:uri="http://schemas.openxmlformats.org/package/2006/metadata/core-properties"/>
    <ds:schemaRef ds:uri="716fe22c-154d-40c0-a749-3050b05960d6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2D6BF87-667B-485B-82D2-3F4C1188B8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6fe22c-154d-40c0-a749-3050b0596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Secrets_affaires_TBO</Template>
  <TotalTime>0</TotalTime>
  <Words>1468</Words>
  <Application>Microsoft Office PowerPoint</Application>
  <PresentationFormat>On-screen Show (16:9)</PresentationFormat>
  <Paragraphs>246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Courier New</vt:lpstr>
      <vt:lpstr>Segoe UI</vt:lpstr>
      <vt:lpstr>Symbol</vt:lpstr>
      <vt:lpstr>Times New Roman</vt:lpstr>
      <vt:lpstr>Wingdings</vt:lpstr>
      <vt:lpstr>1Firm</vt:lpstr>
      <vt:lpstr>1_1Firm</vt:lpstr>
      <vt:lpstr>PowerPoint Presentation</vt:lpstr>
      <vt:lpstr>European Trade Secrets Combating New Threats  </vt:lpstr>
      <vt:lpstr>Agenda</vt:lpstr>
      <vt:lpstr>Importance of trade secret protection</vt:lpstr>
      <vt:lpstr>Key features of trade secret protection</vt:lpstr>
      <vt:lpstr>New Challenges</vt:lpstr>
      <vt:lpstr>Overview of EU protection</vt:lpstr>
      <vt:lpstr>EU Trade secrets directive and national implementation</vt:lpstr>
      <vt:lpstr>Legal assessment </vt:lpstr>
      <vt:lpstr>“reasonable measures”</vt:lpstr>
      <vt:lpstr>Internal policies and procedures</vt:lpstr>
      <vt:lpstr>remote working Measures</vt:lpstr>
      <vt:lpstr>COMMON ISSUES WITH EX-EMPLOYEES…</vt:lpstr>
      <vt:lpstr>Handling arriving and departing employees</vt:lpstr>
      <vt:lpstr>BEWARE OF unnecessary CONTAMINATION</vt:lpstr>
      <vt:lpstr>Jurisdiction-specific procedures</vt:lpstr>
      <vt:lpstr>Key considerations</vt:lpstr>
      <vt:lpstr>Key considerations</vt:lpstr>
      <vt:lpstr>Key considerations</vt:lpstr>
      <vt:lpstr>Key considerations</vt:lpstr>
      <vt:lpstr>Remedies and relief</vt:lpstr>
      <vt:lpstr>Remedies</vt:lpstr>
      <vt:lpstr>Case study – derivED products</vt:lpstr>
      <vt:lpstr>Vestergaard disputE</vt:lpstr>
      <vt:lpstr>Vestergaard dispute: remedies</vt:lpstr>
      <vt:lpstr>Trade Secret Audits</vt:lpstr>
      <vt:lpstr>Value of trade secret audits</vt:lpstr>
      <vt:lpstr>Q &amp; A </vt:lpstr>
      <vt:lpstr>PowerPoint Presentation</vt:lpstr>
    </vt:vector>
  </TitlesOfParts>
  <Company>Jones Day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PROTECTION  DES SECRETS d’AFFAIRES</dc:title>
  <dc:creator>Thomas Bouvet</dc:creator>
  <cp:lastModifiedBy>Andrew Aistrup</cp:lastModifiedBy>
  <cp:revision>708</cp:revision>
  <cp:lastPrinted>2020-09-02T20:30:14Z</cp:lastPrinted>
  <dcterms:created xsi:type="dcterms:W3CDTF">2017-11-28T22:57:24Z</dcterms:created>
  <dcterms:modified xsi:type="dcterms:W3CDTF">2020-09-03T16:18:30Z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d2f23617-b605-45f6-916a-feb90f69bb38</vt:lpwstr>
  </property>
  <property fmtid="{D5CDD505-2E9C-101B-9397-08002B2CF9AE}" pid="3" name="ContentTypeId">
    <vt:lpwstr>0x0101005D6AAE3149A21242B27D9422BDB09219</vt:lpwstr>
  </property>
</Properties>
</file>